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43" r:id="rId1"/>
  </p:sldMasterIdLst>
  <p:notesMasterIdLst>
    <p:notesMasterId r:id="rId79"/>
  </p:notesMasterIdLst>
  <p:sldIdLst>
    <p:sldId id="256" r:id="rId2"/>
    <p:sldId id="257" r:id="rId3"/>
    <p:sldId id="265" r:id="rId4"/>
    <p:sldId id="275" r:id="rId5"/>
    <p:sldId id="270" r:id="rId6"/>
    <p:sldId id="318" r:id="rId7"/>
    <p:sldId id="319" r:id="rId8"/>
    <p:sldId id="320" r:id="rId9"/>
    <p:sldId id="309" r:id="rId10"/>
    <p:sldId id="310" r:id="rId11"/>
    <p:sldId id="321" r:id="rId12"/>
    <p:sldId id="336" r:id="rId13"/>
    <p:sldId id="323" r:id="rId14"/>
    <p:sldId id="311" r:id="rId15"/>
    <p:sldId id="324" r:id="rId16"/>
    <p:sldId id="337" r:id="rId17"/>
    <p:sldId id="325" r:id="rId18"/>
    <p:sldId id="312" r:id="rId19"/>
    <p:sldId id="341" r:id="rId20"/>
    <p:sldId id="342" r:id="rId21"/>
    <p:sldId id="339" r:id="rId22"/>
    <p:sldId id="338" r:id="rId23"/>
    <p:sldId id="343" r:id="rId24"/>
    <p:sldId id="344" r:id="rId25"/>
    <p:sldId id="326" r:id="rId26"/>
    <p:sldId id="340" r:id="rId27"/>
    <p:sldId id="327" r:id="rId28"/>
    <p:sldId id="313" r:id="rId29"/>
    <p:sldId id="315" r:id="rId30"/>
    <p:sldId id="358" r:id="rId31"/>
    <p:sldId id="362" r:id="rId32"/>
    <p:sldId id="359" r:id="rId33"/>
    <p:sldId id="328" r:id="rId34"/>
    <p:sldId id="355" r:id="rId35"/>
    <p:sldId id="329" r:id="rId36"/>
    <p:sldId id="316" r:id="rId37"/>
    <p:sldId id="356" r:id="rId38"/>
    <p:sldId id="363" r:id="rId39"/>
    <p:sldId id="357" r:id="rId40"/>
    <p:sldId id="366" r:id="rId41"/>
    <p:sldId id="330" r:id="rId42"/>
    <p:sldId id="331" r:id="rId43"/>
    <p:sldId id="317" r:id="rId44"/>
    <p:sldId id="360" r:id="rId45"/>
    <p:sldId id="364" r:id="rId46"/>
    <p:sldId id="361" r:id="rId47"/>
    <p:sldId id="365" r:id="rId48"/>
    <p:sldId id="332" r:id="rId49"/>
    <p:sldId id="333" r:id="rId50"/>
    <p:sldId id="345" r:id="rId51"/>
    <p:sldId id="346" r:id="rId52"/>
    <p:sldId id="347" r:id="rId53"/>
    <p:sldId id="348" r:id="rId54"/>
    <p:sldId id="349" r:id="rId55"/>
    <p:sldId id="350" r:id="rId56"/>
    <p:sldId id="351" r:id="rId57"/>
    <p:sldId id="352" r:id="rId58"/>
    <p:sldId id="353" r:id="rId59"/>
    <p:sldId id="354" r:id="rId60"/>
    <p:sldId id="278" r:id="rId61"/>
    <p:sldId id="277" r:id="rId62"/>
    <p:sldId id="276" r:id="rId63"/>
    <p:sldId id="261" r:id="rId64"/>
    <p:sldId id="367" r:id="rId65"/>
    <p:sldId id="281" r:id="rId66"/>
    <p:sldId id="368" r:id="rId67"/>
    <p:sldId id="369" r:id="rId68"/>
    <p:sldId id="373" r:id="rId69"/>
    <p:sldId id="282" r:id="rId70"/>
    <p:sldId id="372" r:id="rId71"/>
    <p:sldId id="374" r:id="rId72"/>
    <p:sldId id="376" r:id="rId73"/>
    <p:sldId id="375" r:id="rId74"/>
    <p:sldId id="377" r:id="rId75"/>
    <p:sldId id="308" r:id="rId76"/>
    <p:sldId id="370" r:id="rId77"/>
    <p:sldId id="307" r:id="rId7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22629"/>
    <a:srgbClr val="74B230"/>
    <a:srgbClr val="17181B"/>
    <a:srgbClr val="659A2A"/>
    <a:srgbClr val="1C1E26"/>
    <a:srgbClr val="12131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2" autoAdjust="0"/>
    <p:restoredTop sz="94238" autoAdjust="0"/>
  </p:normalViewPr>
  <p:slideViewPr>
    <p:cSldViewPr snapToGrid="0">
      <p:cViewPr varScale="1">
        <p:scale>
          <a:sx n="100" d="100"/>
          <a:sy n="100" d="100"/>
        </p:scale>
        <p:origin x="108" y="108"/>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84CF40-2B05-43B4-97E0-390D01E3645F}" type="datetimeFigureOut">
              <a:rPr lang="en-US" smtClean="0"/>
              <a:t>2/16/2025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FC10F5E-4536-480A-A578-E36FB9826654}" type="slidenum">
              <a:rPr lang="en-US" smtClean="0"/>
              <a:t>‹#›</a:t>
            </a:fld>
            <a:endParaRPr lang="en-US"/>
          </a:p>
        </p:txBody>
      </p:sp>
    </p:spTree>
    <p:extLst>
      <p:ext uri="{BB962C8B-B14F-4D97-AF65-F5344CB8AC3E}">
        <p14:creationId xmlns:p14="http://schemas.microsoft.com/office/powerpoint/2010/main" val="15686336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FC10F5E-4536-480A-A578-E36FB9826654}" type="slidenum">
              <a:rPr lang="en-US" smtClean="0"/>
              <a:t>1</a:t>
            </a:fld>
            <a:endParaRPr lang="en-US"/>
          </a:p>
        </p:txBody>
      </p:sp>
    </p:spTree>
    <p:extLst>
      <p:ext uri="{BB962C8B-B14F-4D97-AF65-F5344CB8AC3E}">
        <p14:creationId xmlns:p14="http://schemas.microsoft.com/office/powerpoint/2010/main" val="40185490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FC10F5E-4536-480A-A578-E36FB9826654}" type="slidenum">
              <a:rPr lang="en-US" smtClean="0"/>
              <a:t>67</a:t>
            </a:fld>
            <a:endParaRPr lang="en-US"/>
          </a:p>
        </p:txBody>
      </p:sp>
    </p:spTree>
    <p:extLst>
      <p:ext uri="{BB962C8B-B14F-4D97-AF65-F5344CB8AC3E}">
        <p14:creationId xmlns:p14="http://schemas.microsoft.com/office/powerpoint/2010/main" val="36970076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B13A80-2CCE-1187-592D-0C950CF4943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5FA8EFE-5A46-4C48-2D39-310393D349B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D2E5899-314C-5A9A-EAB5-E9CD8FE8340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E691855-D66B-084F-AD4B-87FAA800771F}"/>
              </a:ext>
            </a:extLst>
          </p:cNvPr>
          <p:cNvSpPr>
            <a:spLocks noGrp="1"/>
          </p:cNvSpPr>
          <p:nvPr>
            <p:ph type="sldNum" sz="quarter" idx="5"/>
          </p:nvPr>
        </p:nvSpPr>
        <p:spPr/>
        <p:txBody>
          <a:bodyPr/>
          <a:lstStyle/>
          <a:p>
            <a:fld id="{2FC10F5E-4536-480A-A578-E36FB9826654}" type="slidenum">
              <a:rPr lang="en-US" smtClean="0"/>
              <a:t>68</a:t>
            </a:fld>
            <a:endParaRPr lang="en-US"/>
          </a:p>
        </p:txBody>
      </p:sp>
    </p:spTree>
    <p:extLst>
      <p:ext uri="{BB962C8B-B14F-4D97-AF65-F5344CB8AC3E}">
        <p14:creationId xmlns:p14="http://schemas.microsoft.com/office/powerpoint/2010/main" val="4235766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2AC24A9-CCB6-4F8D-B8DB-C2F3692CFA5A}" type="datetimeFigureOut">
              <a:rPr lang="en-US" smtClean="0"/>
              <a:t>2/16/2025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2DC25EE-239B-4C5F-AAD1-255A7D5F1EE2}" type="slidenum">
              <a:rPr lang="en-US" smtClean="0"/>
              <a:t>‹#›</a:t>
            </a:fld>
            <a:endParaRPr lang="en-US" dirty="0"/>
          </a:p>
        </p:txBody>
      </p:sp>
    </p:spTree>
    <p:extLst>
      <p:ext uri="{BB962C8B-B14F-4D97-AF65-F5344CB8AC3E}">
        <p14:creationId xmlns:p14="http://schemas.microsoft.com/office/powerpoint/2010/main" val="32799018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2AC24A9-CCB6-4F8D-B8DB-C2F3692CFA5A}" type="datetimeFigureOut">
              <a:rPr lang="en-US" smtClean="0"/>
              <a:t>2/16/2025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3011581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2AC24A9-CCB6-4F8D-B8DB-C2F3692CFA5A}" type="datetimeFigureOut">
              <a:rPr lang="en-US" smtClean="0"/>
              <a:t>2/16/2025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DC25EE-239B-4C5F-AAD1-255A7D5F1EE2}"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33569411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2AC24A9-CCB6-4F8D-B8DB-C2F3692CFA5A}" type="datetimeFigureOut">
              <a:rPr lang="en-US" smtClean="0"/>
              <a:t>2/16/2025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12973999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2AC24A9-CCB6-4F8D-B8DB-C2F3692CFA5A}" type="datetimeFigureOut">
              <a:rPr lang="en-US" smtClean="0"/>
              <a:t>2/16/2025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DC25EE-239B-4C5F-AAD1-255A7D5F1EE2}"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76186237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2AC24A9-CCB6-4F8D-B8DB-C2F3692CFA5A}" type="datetimeFigureOut">
              <a:rPr lang="en-US" smtClean="0"/>
              <a:t>2/16/2025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15940961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2AC24A9-CCB6-4F8D-B8DB-C2F3692CFA5A}" type="datetimeFigureOut">
              <a:rPr lang="en-US" smtClean="0"/>
              <a:t>2/16/2025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58781855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2AC24A9-CCB6-4F8D-B8DB-C2F3692CFA5A}" type="datetimeFigureOut">
              <a:rPr lang="en-US" smtClean="0"/>
              <a:t>2/16/2025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9167473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2AC24A9-CCB6-4F8D-B8DB-C2F3692CFA5A}" type="datetimeFigureOut">
              <a:rPr lang="en-US" smtClean="0"/>
              <a:t>2/16/2025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088476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2AC24A9-CCB6-4F8D-B8DB-C2F3692CFA5A}" type="datetimeFigureOut">
              <a:rPr lang="en-US" smtClean="0"/>
              <a:t>2/16/2025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2153917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2AC24A9-CCB6-4F8D-B8DB-C2F3692CFA5A}" type="datetimeFigureOut">
              <a:rPr lang="en-US" smtClean="0"/>
              <a:t>2/16/2025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5450839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2AC24A9-CCB6-4F8D-B8DB-C2F3692CFA5A}" type="datetimeFigureOut">
              <a:rPr lang="en-US" smtClean="0"/>
              <a:t>2/16/2025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0272357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2AC24A9-CCB6-4F8D-B8DB-C2F3692CFA5A}" type="datetimeFigureOut">
              <a:rPr lang="en-US" smtClean="0"/>
              <a:t>2/16/2025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42730385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2AC24A9-CCB6-4F8D-B8DB-C2F3692CFA5A}" type="datetimeFigureOut">
              <a:rPr lang="en-US" smtClean="0"/>
              <a:t>2/16/2025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3475005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2AC24A9-CCB6-4F8D-B8DB-C2F3692CFA5A}" type="datetimeFigureOut">
              <a:rPr lang="en-US" smtClean="0"/>
              <a:t>2/16/2025</a:t>
            </a:fld>
            <a:endParaRPr lang="en-US" dirty="0"/>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3499510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2AC24A9-CCB6-4F8D-B8DB-C2F3692CFA5A}" type="datetimeFigureOut">
              <a:rPr lang="en-US" smtClean="0"/>
              <a:t>2/16/2025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8123345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222629"/>
        </a:solidFill>
        <a:effectLst/>
      </p:bgPr>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02AC24A9-CCB6-4F8D-B8DB-C2F3692CFA5A}" type="datetimeFigureOut">
              <a:rPr lang="en-US" smtClean="0"/>
              <a:t>2/16/2025</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B2DC25EE-239B-4C5F-AAD1-255A7D5F1EE2}" type="slidenum">
              <a:rPr lang="en-US" smtClean="0"/>
              <a:t>‹#›</a:t>
            </a:fld>
            <a:endParaRPr lang="en-US"/>
          </a:p>
        </p:txBody>
      </p:sp>
    </p:spTree>
    <p:extLst>
      <p:ext uri="{BB962C8B-B14F-4D97-AF65-F5344CB8AC3E}">
        <p14:creationId xmlns:p14="http://schemas.microsoft.com/office/powerpoint/2010/main" val="2676548739"/>
      </p:ext>
    </p:extLst>
  </p:cSld>
  <p:clrMap bg1="lt1" tx1="dk1" bg2="lt2" tx2="dk2" accent1="accent1" accent2="accent2" accent3="accent3" accent4="accent4" accent5="accent5" accent6="accent6" hlink="hlink" folHlink="folHlink"/>
  <p:sldLayoutIdLst>
    <p:sldLayoutId id="2147483944" r:id="rId1"/>
    <p:sldLayoutId id="2147483945" r:id="rId2"/>
    <p:sldLayoutId id="2147483946" r:id="rId3"/>
    <p:sldLayoutId id="2147483947" r:id="rId4"/>
    <p:sldLayoutId id="2147483948" r:id="rId5"/>
    <p:sldLayoutId id="2147483949" r:id="rId6"/>
    <p:sldLayoutId id="2147483950" r:id="rId7"/>
    <p:sldLayoutId id="2147483951" r:id="rId8"/>
    <p:sldLayoutId id="2147483952" r:id="rId9"/>
    <p:sldLayoutId id="2147483953" r:id="rId10"/>
    <p:sldLayoutId id="2147483954" r:id="rId11"/>
    <p:sldLayoutId id="2147483955" r:id="rId12"/>
    <p:sldLayoutId id="2147483956" r:id="rId13"/>
    <p:sldLayoutId id="2147483957" r:id="rId14"/>
    <p:sldLayoutId id="2147483958" r:id="rId15"/>
    <p:sldLayoutId id="2147483959"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41.svg"/><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omputer script on a screen">
            <a:extLst>
              <a:ext uri="{FF2B5EF4-FFF2-40B4-BE49-F238E27FC236}">
                <a16:creationId xmlns:a16="http://schemas.microsoft.com/office/drawing/2014/main" id="{7B0A19D7-9FB9-2A85-E1AC-93B35EC3F7C5}"/>
              </a:ext>
            </a:extLst>
          </p:cNvPr>
          <p:cNvPicPr>
            <a:picLocks noChangeAspect="1"/>
          </p:cNvPicPr>
          <p:nvPr/>
        </p:nvPicPr>
        <p:blipFill>
          <a:blip r:embed="rId3"/>
          <a:srcRect r="15617" b="-1"/>
          <a:stretch/>
        </p:blipFill>
        <p:spPr>
          <a:xfrm>
            <a:off x="3522468" y="10"/>
            <a:ext cx="8669532" cy="6857990"/>
          </a:xfrm>
          <a:prstGeom prst="rect">
            <a:avLst/>
          </a:prstGeom>
        </p:spPr>
      </p:pic>
      <p:sp>
        <p:nvSpPr>
          <p:cNvPr id="381" name="Rectangle 380">
            <a:extLst>
              <a:ext uri="{FF2B5EF4-FFF2-40B4-BE49-F238E27FC236}">
                <a16:creationId xmlns:a16="http://schemas.microsoft.com/office/drawing/2014/main" id="{BEA5D6DB-F97C-2506-F6BF-4CA5EB390C87}"/>
              </a:ext>
            </a:extLst>
          </p:cNvPr>
          <p:cNvSpPr/>
          <p:nvPr/>
        </p:nvSpPr>
        <p:spPr>
          <a:xfrm>
            <a:off x="475255" y="0"/>
            <a:ext cx="8052619" cy="6858000"/>
          </a:xfrm>
          <a:prstGeom prst="rect">
            <a:avLst/>
          </a:prstGeom>
          <a:gradFill flip="none" rotWithShape="1">
            <a:gsLst>
              <a:gs pos="0">
                <a:srgbClr val="17181B">
                  <a:alpha val="0"/>
                  <a:lumMod val="0"/>
                </a:srgbClr>
              </a:gs>
              <a:gs pos="50000">
                <a:srgbClr val="17181B"/>
              </a:gs>
              <a:gs pos="100000">
                <a:srgbClr val="222629"/>
              </a:gs>
            </a:gsLst>
            <a:lin ang="10800000" scaled="1"/>
            <a:tileRect/>
          </a:gradFill>
          <a:ln>
            <a:noFill/>
          </a:ln>
          <a:effectLst>
            <a:outerShdw sx="1000" sy="1000" algn="ctr" rotWithShape="0">
              <a:srgbClr val="000000"/>
            </a:outerShdw>
            <a:softEdge rad="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98F1F01-90E4-D39A-7FEC-F6F0E5480E1E}"/>
              </a:ext>
            </a:extLst>
          </p:cNvPr>
          <p:cNvSpPr>
            <a:spLocks noGrp="1"/>
          </p:cNvSpPr>
          <p:nvPr>
            <p:ph type="ctrTitle" idx="4294967295"/>
          </p:nvPr>
        </p:nvSpPr>
        <p:spPr>
          <a:xfrm>
            <a:off x="0" y="1716088"/>
            <a:ext cx="3438525" cy="1125537"/>
          </a:xfrm>
        </p:spPr>
        <p:txBody>
          <a:bodyPr vert="horz" lIns="91440" tIns="45720" rIns="91440" bIns="45720" rtlCol="0" anchor="b">
            <a:noAutofit/>
          </a:bodyPr>
          <a:lstStyle/>
          <a:p>
            <a:r>
              <a:rPr lang="en-US" sz="3200" b="1" cap="none" baseline="0" dirty="0">
                <a:solidFill>
                  <a:schemeClr val="bg1"/>
                </a:solidFill>
              </a:rPr>
              <a:t>Module 6</a:t>
            </a:r>
            <a:br>
              <a:rPr lang="en-US" sz="3200" b="1" cap="none" baseline="0" dirty="0">
                <a:solidFill>
                  <a:schemeClr val="bg1"/>
                </a:solidFill>
              </a:rPr>
            </a:br>
            <a:r>
              <a:rPr lang="en-US" sz="3200" b="1" cap="none" baseline="0" dirty="0">
                <a:solidFill>
                  <a:schemeClr val="bg1"/>
                </a:solidFill>
              </a:rPr>
              <a:t>Software Test Plan</a:t>
            </a:r>
            <a:br>
              <a:rPr lang="en-US" sz="3200" b="1" cap="none" baseline="0" dirty="0">
                <a:solidFill>
                  <a:schemeClr val="bg1"/>
                </a:solidFill>
              </a:rPr>
            </a:br>
            <a:endParaRPr lang="en-US" sz="3200" b="1" cap="none" baseline="0" dirty="0">
              <a:solidFill>
                <a:schemeClr val="bg1"/>
              </a:solidFill>
            </a:endParaRPr>
          </a:p>
        </p:txBody>
      </p:sp>
      <p:sp>
        <p:nvSpPr>
          <p:cNvPr id="3" name="Subtitle 2">
            <a:extLst>
              <a:ext uri="{FF2B5EF4-FFF2-40B4-BE49-F238E27FC236}">
                <a16:creationId xmlns:a16="http://schemas.microsoft.com/office/drawing/2014/main" id="{CC323A98-A266-CEE8-F8B6-AF41673FEC85}"/>
              </a:ext>
            </a:extLst>
          </p:cNvPr>
          <p:cNvSpPr>
            <a:spLocks noGrp="1"/>
          </p:cNvSpPr>
          <p:nvPr>
            <p:ph type="subTitle" idx="4294967295"/>
          </p:nvPr>
        </p:nvSpPr>
        <p:spPr>
          <a:xfrm>
            <a:off x="0" y="2717800"/>
            <a:ext cx="3438525" cy="3206750"/>
          </a:xfrm>
        </p:spPr>
        <p:txBody>
          <a:bodyPr vert="horz" lIns="91440" tIns="45720" rIns="91440" bIns="45720" rtlCol="0" anchor="t">
            <a:normAutofit/>
          </a:bodyPr>
          <a:lstStyle/>
          <a:p>
            <a:pPr marL="0" marR="0" indent="0">
              <a:buNone/>
              <a:tabLst>
                <a:tab pos="2971800" algn="ctr"/>
                <a:tab pos="5943600" algn="r"/>
              </a:tabLst>
            </a:pPr>
            <a:r>
              <a:rPr lang="en-US" sz="1700" dirty="0">
                <a:solidFill>
                  <a:schemeClr val="bg1"/>
                </a:solidFill>
                <a:effectLst/>
              </a:rPr>
              <a:t>David Winter</a:t>
            </a:r>
            <a:br>
              <a:rPr lang="en-US" sz="1700" dirty="0">
                <a:solidFill>
                  <a:schemeClr val="bg1"/>
                </a:solidFill>
                <a:effectLst/>
              </a:rPr>
            </a:br>
            <a:r>
              <a:rPr lang="en-US" sz="1700" dirty="0">
                <a:solidFill>
                  <a:schemeClr val="bg1"/>
                </a:solidFill>
                <a:effectLst/>
              </a:rPr>
              <a:t>Software Development 1</a:t>
            </a:r>
            <a:br>
              <a:rPr lang="en-US" sz="1700" dirty="0">
                <a:solidFill>
                  <a:schemeClr val="bg1"/>
                </a:solidFill>
                <a:effectLst/>
              </a:rPr>
            </a:br>
            <a:r>
              <a:rPr lang="en-US" sz="1700" dirty="0">
                <a:solidFill>
                  <a:schemeClr val="bg1"/>
                </a:solidFill>
                <a:effectLst/>
              </a:rPr>
              <a:t>CEN-3024C</a:t>
            </a:r>
            <a:br>
              <a:rPr lang="en-US" sz="1700" dirty="0">
                <a:solidFill>
                  <a:schemeClr val="bg1"/>
                </a:solidFill>
                <a:effectLst/>
              </a:rPr>
            </a:br>
            <a:r>
              <a:rPr lang="en-US" sz="1700" dirty="0">
                <a:solidFill>
                  <a:schemeClr val="bg1"/>
                </a:solidFill>
                <a:effectLst/>
              </a:rPr>
              <a:t>2/14/2025</a:t>
            </a:r>
          </a:p>
        </p:txBody>
      </p:sp>
    </p:spTree>
    <p:extLst>
      <p:ext uri="{BB962C8B-B14F-4D97-AF65-F5344CB8AC3E}">
        <p14:creationId xmlns:p14="http://schemas.microsoft.com/office/powerpoint/2010/main" val="40360074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A84764-E5F7-4A28-F190-DFD0DC6BC35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F6646D5-3545-4028-75E4-9047EED2E717}"/>
              </a:ext>
            </a:extLst>
          </p:cNvPr>
          <p:cNvSpPr>
            <a:spLocks noGrp="1"/>
          </p:cNvSpPr>
          <p:nvPr>
            <p:ph type="title"/>
          </p:nvPr>
        </p:nvSpPr>
        <p:spPr>
          <a:xfrm>
            <a:off x="643467" y="816638"/>
            <a:ext cx="3367359" cy="5224724"/>
          </a:xfrm>
        </p:spPr>
        <p:txBody>
          <a:bodyPr anchor="ctr">
            <a:normAutofit/>
          </a:bodyPr>
          <a:lstStyle/>
          <a:p>
            <a:r>
              <a:rPr lang="en-US" dirty="0"/>
              <a:t>Brows Selection</a:t>
            </a:r>
          </a:p>
        </p:txBody>
      </p:sp>
      <p:sp>
        <p:nvSpPr>
          <p:cNvPr id="3" name="Content Placeholder 2">
            <a:extLst>
              <a:ext uri="{FF2B5EF4-FFF2-40B4-BE49-F238E27FC236}">
                <a16:creationId xmlns:a16="http://schemas.microsoft.com/office/drawing/2014/main" id="{0C190073-33BF-B255-3515-83F72C6F8BF6}"/>
              </a:ext>
            </a:extLst>
          </p:cNvPr>
          <p:cNvSpPr>
            <a:spLocks noGrp="1"/>
          </p:cNvSpPr>
          <p:nvPr>
            <p:ph idx="1"/>
          </p:nvPr>
        </p:nvSpPr>
        <p:spPr>
          <a:xfrm>
            <a:off x="4472783" y="394607"/>
            <a:ext cx="5501210" cy="5224724"/>
          </a:xfrm>
        </p:spPr>
        <p:txBody>
          <a:bodyPr anchor="ctr">
            <a:normAutofit/>
          </a:bodyPr>
          <a:lstStyle/>
          <a:p>
            <a:pPr marR="0" lvl="0">
              <a:lnSpc>
                <a:spcPct val="107000"/>
              </a:lnSpc>
              <a:buFont typeface="Arial" panose="020B0604020202020204" pitchFamily="34" charset="0"/>
              <a:buChar char="•"/>
            </a:pPr>
            <a:endParaRPr lang="en-US" sz="1800" kern="100" dirty="0">
              <a:solidFill>
                <a:schemeClr val="bg1"/>
              </a:solidFill>
              <a:effectLst/>
              <a:latin typeface="Grandview" panose="020B0502040204020203" pitchFamily="34" charset="0"/>
              <a:ea typeface="Calibri" panose="020F0502020204030204" pitchFamily="34" charset="0"/>
              <a:cs typeface="Calibri" panose="020F0502020204030204" pitchFamily="34" charset="0"/>
            </a:endParaRPr>
          </a:p>
          <a:p>
            <a:pPr marR="0" lvl="0">
              <a:lnSpc>
                <a:spcPct val="107000"/>
              </a:lnSpc>
              <a:buFont typeface="Arial" panose="020B0604020202020204" pitchFamily="34" charset="0"/>
              <a:buChar char="•"/>
            </a:pPr>
            <a:r>
              <a:rPr lang="en-US" kern="100" dirty="0">
                <a:solidFill>
                  <a:schemeClr val="bg1"/>
                </a:solidFill>
                <a:effectLst/>
                <a:latin typeface="Grandview" panose="020B0502040204020203" pitchFamily="34" charset="0"/>
                <a:ea typeface="Calibri" panose="020F0502020204030204" pitchFamily="34" charset="0"/>
                <a:cs typeface="Calibri" panose="020F0502020204030204" pitchFamily="34" charset="0"/>
              </a:rPr>
              <a:t>List all vehicles</a:t>
            </a:r>
          </a:p>
          <a:p>
            <a:pPr marR="0" lvl="0">
              <a:lnSpc>
                <a:spcPct val="107000"/>
              </a:lnSpc>
              <a:buFont typeface="Arial" panose="020B0604020202020204" pitchFamily="34" charset="0"/>
              <a:buChar char="•"/>
            </a:pPr>
            <a:r>
              <a:rPr lang="en-US" kern="100" dirty="0">
                <a:solidFill>
                  <a:schemeClr val="bg1"/>
                </a:solidFill>
                <a:latin typeface="Grandview" panose="020B0502040204020203" pitchFamily="34" charset="0"/>
                <a:ea typeface="Calibri" panose="020F0502020204030204" pitchFamily="34" charset="0"/>
                <a:cs typeface="Calibri" panose="020F0502020204030204" pitchFamily="34" charset="0"/>
              </a:rPr>
              <a:t>Reserve vehicle by ID</a:t>
            </a:r>
          </a:p>
          <a:p>
            <a:pPr lvl="1">
              <a:lnSpc>
                <a:spcPct val="107000"/>
              </a:lnSpc>
              <a:buFont typeface="Arial" panose="020B0604020202020204" pitchFamily="34" charset="0"/>
              <a:buChar char="•"/>
            </a:pPr>
            <a:r>
              <a:rPr lang="en-US" kern="100" dirty="0">
                <a:solidFill>
                  <a:schemeClr val="accent5">
                    <a:lumMod val="40000"/>
                    <a:lumOff val="60000"/>
                  </a:schemeClr>
                </a:solidFill>
                <a:latin typeface="Grandview" panose="020B0502040204020203" pitchFamily="34" charset="0"/>
                <a:ea typeface="Calibri" panose="020F0502020204030204" pitchFamily="34" charset="0"/>
                <a:cs typeface="Calibri" panose="020F0502020204030204" pitchFamily="34" charset="0"/>
              </a:rPr>
              <a:t>*note a list of vehicles should automatically appear when this is selected, and the user should first be asked to select an ID of the vehicle they want to reserve before entering the pickup and </a:t>
            </a:r>
            <a:r>
              <a:rPr lang="en-US" kern="100" dirty="0" err="1">
                <a:solidFill>
                  <a:schemeClr val="accent5">
                    <a:lumMod val="40000"/>
                    <a:lumOff val="60000"/>
                  </a:schemeClr>
                </a:solidFill>
                <a:latin typeface="Grandview" panose="020B0502040204020203" pitchFamily="34" charset="0"/>
                <a:ea typeface="Calibri" panose="020F0502020204030204" pitchFamily="34" charset="0"/>
                <a:cs typeface="Calibri" panose="020F0502020204030204" pitchFamily="34" charset="0"/>
              </a:rPr>
              <a:t>dropoff</a:t>
            </a:r>
            <a:r>
              <a:rPr lang="en-US" kern="100" dirty="0">
                <a:solidFill>
                  <a:schemeClr val="accent5">
                    <a:lumMod val="40000"/>
                    <a:lumOff val="60000"/>
                  </a:schemeClr>
                </a:solidFill>
                <a:latin typeface="Grandview" panose="020B0502040204020203" pitchFamily="34" charset="0"/>
                <a:ea typeface="Calibri" panose="020F0502020204030204" pitchFamily="34" charset="0"/>
                <a:cs typeface="Calibri" panose="020F0502020204030204" pitchFamily="34" charset="0"/>
              </a:rPr>
              <a:t> dates. </a:t>
            </a:r>
          </a:p>
          <a:p>
            <a:pPr lvl="1">
              <a:lnSpc>
                <a:spcPct val="107000"/>
              </a:lnSpc>
              <a:buFont typeface="Arial" panose="020B0604020202020204" pitchFamily="34" charset="0"/>
              <a:buChar char="•"/>
            </a:pPr>
            <a:r>
              <a:rPr lang="en-US" kern="100" dirty="0">
                <a:solidFill>
                  <a:schemeClr val="bg1"/>
                </a:solidFill>
                <a:latin typeface="Grandview" panose="020B0502040204020203" pitchFamily="34" charset="0"/>
                <a:ea typeface="Calibri" panose="020F0502020204030204" pitchFamily="34" charset="0"/>
                <a:cs typeface="Calibri" panose="020F0502020204030204" pitchFamily="34" charset="0"/>
              </a:rPr>
              <a:t>Enter pickup date</a:t>
            </a:r>
          </a:p>
          <a:p>
            <a:pPr lvl="1">
              <a:lnSpc>
                <a:spcPct val="107000"/>
              </a:lnSpc>
              <a:buFont typeface="Arial" panose="020B0604020202020204" pitchFamily="34" charset="0"/>
              <a:buChar char="•"/>
            </a:pPr>
            <a:r>
              <a:rPr lang="en-US" kern="100" dirty="0">
                <a:solidFill>
                  <a:schemeClr val="bg1"/>
                </a:solidFill>
                <a:latin typeface="Grandview" panose="020B0502040204020203" pitchFamily="34" charset="0"/>
                <a:ea typeface="Calibri" panose="020F0502020204030204" pitchFamily="34" charset="0"/>
                <a:cs typeface="Calibri" panose="020F0502020204030204" pitchFamily="34" charset="0"/>
              </a:rPr>
              <a:t>Enter </a:t>
            </a:r>
            <a:r>
              <a:rPr lang="en-US" kern="100" dirty="0" err="1">
                <a:solidFill>
                  <a:schemeClr val="bg1"/>
                </a:solidFill>
                <a:latin typeface="Grandview" panose="020B0502040204020203" pitchFamily="34" charset="0"/>
                <a:ea typeface="Calibri" panose="020F0502020204030204" pitchFamily="34" charset="0"/>
                <a:cs typeface="Calibri" panose="020F0502020204030204" pitchFamily="34" charset="0"/>
              </a:rPr>
              <a:t>dropoff</a:t>
            </a:r>
            <a:r>
              <a:rPr lang="en-US" kern="100" dirty="0">
                <a:solidFill>
                  <a:schemeClr val="bg1"/>
                </a:solidFill>
                <a:latin typeface="Grandview" panose="020B0502040204020203" pitchFamily="34" charset="0"/>
                <a:ea typeface="Calibri" panose="020F0502020204030204" pitchFamily="34" charset="0"/>
                <a:cs typeface="Calibri" panose="020F0502020204030204" pitchFamily="34" charset="0"/>
              </a:rPr>
              <a:t> date</a:t>
            </a:r>
          </a:p>
          <a:p>
            <a:pPr lvl="1">
              <a:lnSpc>
                <a:spcPct val="107000"/>
              </a:lnSpc>
              <a:buFont typeface="Arial" panose="020B0604020202020204" pitchFamily="34" charset="0"/>
              <a:buChar char="•"/>
            </a:pPr>
            <a:r>
              <a:rPr lang="en-US" kern="100" dirty="0">
                <a:solidFill>
                  <a:schemeClr val="bg1"/>
                </a:solidFill>
                <a:latin typeface="Grandview" panose="020B0502040204020203" pitchFamily="34" charset="0"/>
                <a:ea typeface="Calibri" panose="020F0502020204030204" pitchFamily="34" charset="0"/>
                <a:cs typeface="Calibri" panose="020F0502020204030204" pitchFamily="34" charset="0"/>
              </a:rPr>
              <a:t>Confirm Reservation (Y / N)</a:t>
            </a:r>
          </a:p>
          <a:p>
            <a:pPr marR="0" lvl="0">
              <a:lnSpc>
                <a:spcPct val="107000"/>
              </a:lnSpc>
              <a:buFont typeface="Arial" panose="020B0604020202020204" pitchFamily="34" charset="0"/>
              <a:buChar char="•"/>
            </a:pPr>
            <a:r>
              <a:rPr lang="en-US" kern="100" dirty="0">
                <a:solidFill>
                  <a:schemeClr val="bg1"/>
                </a:solidFill>
                <a:effectLst/>
                <a:latin typeface="Grandview" panose="020B0502040204020203" pitchFamily="34" charset="0"/>
                <a:ea typeface="Calibri" panose="020F0502020204030204" pitchFamily="34" charset="0"/>
                <a:cs typeface="Calibri" panose="020F0502020204030204" pitchFamily="34" charset="0"/>
              </a:rPr>
              <a:t>Return to previous menu</a:t>
            </a:r>
          </a:p>
          <a:p>
            <a:pPr marL="0" marR="0" lvl="0" indent="0">
              <a:lnSpc>
                <a:spcPct val="107000"/>
              </a:lnSpc>
              <a:buNone/>
            </a:pPr>
            <a:endParaRPr lang="en-US" kern="100" dirty="0">
              <a:solidFill>
                <a:schemeClr val="bg1"/>
              </a:solidFill>
              <a:effectLst/>
              <a:latin typeface="Grandview" panose="020B0502040204020203"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0104774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00A405-E532-7903-C069-818733367326}"/>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3B0A496D-1A28-A453-BDD9-15F81632FA46}"/>
              </a:ext>
            </a:extLst>
          </p:cNvPr>
          <p:cNvPicPr>
            <a:picLocks noChangeAspect="1"/>
          </p:cNvPicPr>
          <p:nvPr/>
        </p:nvPicPr>
        <p:blipFill>
          <a:blip r:embed="rId2"/>
          <a:stretch>
            <a:fillRect/>
          </a:stretch>
        </p:blipFill>
        <p:spPr>
          <a:xfrm>
            <a:off x="1299931" y="1590418"/>
            <a:ext cx="6487430" cy="3677163"/>
          </a:xfrm>
          <a:prstGeom prst="rect">
            <a:avLst/>
          </a:prstGeom>
        </p:spPr>
      </p:pic>
    </p:spTree>
    <p:extLst>
      <p:ext uri="{BB962C8B-B14F-4D97-AF65-F5344CB8AC3E}">
        <p14:creationId xmlns:p14="http://schemas.microsoft.com/office/powerpoint/2010/main" val="2146587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431C4B-CACC-13DA-15E8-6D2864629F27}"/>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0B953FFD-4782-4730-7392-9293240C2168}"/>
              </a:ext>
            </a:extLst>
          </p:cNvPr>
          <p:cNvPicPr>
            <a:picLocks noChangeAspect="1"/>
          </p:cNvPicPr>
          <p:nvPr/>
        </p:nvPicPr>
        <p:blipFill>
          <a:blip r:embed="rId2"/>
          <a:stretch>
            <a:fillRect/>
          </a:stretch>
        </p:blipFill>
        <p:spPr>
          <a:xfrm>
            <a:off x="1294253" y="0"/>
            <a:ext cx="6449475" cy="6858000"/>
          </a:xfrm>
          <a:prstGeom prst="rect">
            <a:avLst/>
          </a:prstGeom>
        </p:spPr>
      </p:pic>
    </p:spTree>
    <p:extLst>
      <p:ext uri="{BB962C8B-B14F-4D97-AF65-F5344CB8AC3E}">
        <p14:creationId xmlns:p14="http://schemas.microsoft.com/office/powerpoint/2010/main" val="14385892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A74876-1AD1-11F0-7B6C-1A1E8D9C7782}"/>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4F3E6FB3-93A5-8777-D54E-0736A735A8DF}"/>
              </a:ext>
            </a:extLst>
          </p:cNvPr>
          <p:cNvPicPr>
            <a:picLocks noChangeAspect="1"/>
          </p:cNvPicPr>
          <p:nvPr/>
        </p:nvPicPr>
        <p:blipFill>
          <a:blip r:embed="rId2"/>
          <a:stretch>
            <a:fillRect/>
          </a:stretch>
        </p:blipFill>
        <p:spPr>
          <a:xfrm>
            <a:off x="1312907" y="1008125"/>
            <a:ext cx="5849166" cy="3953427"/>
          </a:xfrm>
          <a:prstGeom prst="rect">
            <a:avLst/>
          </a:prstGeom>
        </p:spPr>
      </p:pic>
    </p:spTree>
    <p:extLst>
      <p:ext uri="{BB962C8B-B14F-4D97-AF65-F5344CB8AC3E}">
        <p14:creationId xmlns:p14="http://schemas.microsoft.com/office/powerpoint/2010/main" val="22179959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B80AAA-18ED-1E86-1453-D8D721FA396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801532C-5B1C-3DAF-2213-331DB29468C4}"/>
              </a:ext>
            </a:extLst>
          </p:cNvPr>
          <p:cNvSpPr>
            <a:spLocks noGrp="1"/>
          </p:cNvSpPr>
          <p:nvPr>
            <p:ph type="title"/>
          </p:nvPr>
        </p:nvSpPr>
        <p:spPr>
          <a:xfrm>
            <a:off x="643467" y="816638"/>
            <a:ext cx="3367359" cy="5224724"/>
          </a:xfrm>
        </p:spPr>
        <p:txBody>
          <a:bodyPr anchor="ctr">
            <a:normAutofit/>
          </a:bodyPr>
          <a:lstStyle/>
          <a:p>
            <a:r>
              <a:rPr lang="en-US" dirty="0"/>
              <a:t>Reservations</a:t>
            </a:r>
          </a:p>
        </p:txBody>
      </p:sp>
      <p:sp>
        <p:nvSpPr>
          <p:cNvPr id="3" name="Content Placeholder 2">
            <a:extLst>
              <a:ext uri="{FF2B5EF4-FFF2-40B4-BE49-F238E27FC236}">
                <a16:creationId xmlns:a16="http://schemas.microsoft.com/office/drawing/2014/main" id="{C0A04C9F-24CE-7BC3-0A8F-87A3707505E1}"/>
              </a:ext>
            </a:extLst>
          </p:cNvPr>
          <p:cNvSpPr>
            <a:spLocks noGrp="1"/>
          </p:cNvSpPr>
          <p:nvPr>
            <p:ph idx="1"/>
          </p:nvPr>
        </p:nvSpPr>
        <p:spPr>
          <a:xfrm>
            <a:off x="4472783" y="394607"/>
            <a:ext cx="5501210" cy="5224724"/>
          </a:xfrm>
        </p:spPr>
        <p:txBody>
          <a:bodyPr anchor="ctr">
            <a:normAutofit/>
          </a:bodyPr>
          <a:lstStyle/>
          <a:p>
            <a:pPr marR="0" lvl="0">
              <a:lnSpc>
                <a:spcPct val="107000"/>
              </a:lnSpc>
              <a:buFont typeface="Arial" panose="020B0604020202020204" pitchFamily="34" charset="0"/>
              <a:buChar char="•"/>
            </a:pPr>
            <a:endParaRPr lang="en-US" sz="1800" kern="100" dirty="0">
              <a:solidFill>
                <a:schemeClr val="bg1"/>
              </a:solidFill>
              <a:effectLst/>
              <a:latin typeface="Grandview" panose="020B0502040204020203" pitchFamily="34" charset="0"/>
              <a:ea typeface="Calibri" panose="020F0502020204030204" pitchFamily="34" charset="0"/>
              <a:cs typeface="Calibri" panose="020F0502020204030204" pitchFamily="34" charset="0"/>
            </a:endParaRPr>
          </a:p>
          <a:p>
            <a:pPr marR="0" lvl="0">
              <a:lnSpc>
                <a:spcPct val="107000"/>
              </a:lnSpc>
              <a:buFont typeface="Arial" panose="020B0604020202020204" pitchFamily="34" charset="0"/>
              <a:buChar char="•"/>
            </a:pPr>
            <a:r>
              <a:rPr lang="en-US" kern="100" dirty="0">
                <a:solidFill>
                  <a:schemeClr val="bg1"/>
                </a:solidFill>
                <a:effectLst/>
                <a:latin typeface="Grandview" panose="020B0502040204020203" pitchFamily="34" charset="0"/>
                <a:ea typeface="Calibri" panose="020F0502020204030204" pitchFamily="34" charset="0"/>
                <a:cs typeface="Calibri" panose="020F0502020204030204" pitchFamily="34" charset="0"/>
              </a:rPr>
              <a:t>View reserved vehicles</a:t>
            </a:r>
          </a:p>
          <a:p>
            <a:pPr marR="0" lvl="0">
              <a:lnSpc>
                <a:spcPct val="107000"/>
              </a:lnSpc>
              <a:buFont typeface="Arial" panose="020B0604020202020204" pitchFamily="34" charset="0"/>
              <a:buChar char="•"/>
            </a:pPr>
            <a:r>
              <a:rPr lang="en-US" kern="100" dirty="0">
                <a:solidFill>
                  <a:schemeClr val="bg1"/>
                </a:solidFill>
                <a:latin typeface="Grandview" panose="020B0502040204020203" pitchFamily="34" charset="0"/>
                <a:ea typeface="Calibri" panose="020F0502020204030204" pitchFamily="34" charset="0"/>
                <a:cs typeface="Calibri" panose="020F0502020204030204" pitchFamily="34" charset="0"/>
              </a:rPr>
              <a:t>Cancel reservation by ID</a:t>
            </a:r>
            <a:endParaRPr lang="en-US" kern="100" dirty="0">
              <a:solidFill>
                <a:schemeClr val="bg1"/>
              </a:solidFill>
              <a:effectLst/>
              <a:latin typeface="Grandview" panose="020B0502040204020203" pitchFamily="34" charset="0"/>
              <a:ea typeface="Calibri" panose="020F0502020204030204" pitchFamily="34" charset="0"/>
              <a:cs typeface="Calibri" panose="020F0502020204030204" pitchFamily="34" charset="0"/>
            </a:endParaRPr>
          </a:p>
          <a:p>
            <a:pPr marR="0" lvl="0">
              <a:lnSpc>
                <a:spcPct val="107000"/>
              </a:lnSpc>
              <a:buFont typeface="Arial" panose="020B0604020202020204" pitchFamily="34" charset="0"/>
              <a:buChar char="•"/>
            </a:pPr>
            <a:r>
              <a:rPr lang="en-US" kern="100" dirty="0">
                <a:solidFill>
                  <a:schemeClr val="bg1"/>
                </a:solidFill>
                <a:effectLst/>
                <a:latin typeface="Grandview" panose="020B0502040204020203" pitchFamily="34" charset="0"/>
                <a:ea typeface="Calibri" panose="020F0502020204030204" pitchFamily="34" charset="0"/>
                <a:cs typeface="Calibri" panose="020F0502020204030204" pitchFamily="34" charset="0"/>
              </a:rPr>
              <a:t>Return to previous menu</a:t>
            </a:r>
          </a:p>
          <a:p>
            <a:pPr marL="0" marR="0" lvl="0" indent="0">
              <a:lnSpc>
                <a:spcPct val="107000"/>
              </a:lnSpc>
              <a:buNone/>
            </a:pPr>
            <a:endParaRPr lang="en-US" kern="100" dirty="0">
              <a:solidFill>
                <a:schemeClr val="bg1"/>
              </a:solidFill>
              <a:effectLst/>
              <a:latin typeface="Grandview" panose="020B0502040204020203"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4985721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E9E0C6-117B-5390-1CAD-3501D11825D3}"/>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3A15BD49-356A-4FA5-B99A-A4D2CFE7BCA0}"/>
              </a:ext>
            </a:extLst>
          </p:cNvPr>
          <p:cNvPicPr>
            <a:picLocks noChangeAspect="1"/>
          </p:cNvPicPr>
          <p:nvPr/>
        </p:nvPicPr>
        <p:blipFill>
          <a:blip r:embed="rId2"/>
          <a:stretch>
            <a:fillRect/>
          </a:stretch>
        </p:blipFill>
        <p:spPr>
          <a:xfrm>
            <a:off x="729205" y="1176023"/>
            <a:ext cx="8021169" cy="4505954"/>
          </a:xfrm>
          <a:prstGeom prst="rect">
            <a:avLst/>
          </a:prstGeom>
        </p:spPr>
      </p:pic>
    </p:spTree>
    <p:extLst>
      <p:ext uri="{BB962C8B-B14F-4D97-AF65-F5344CB8AC3E}">
        <p14:creationId xmlns:p14="http://schemas.microsoft.com/office/powerpoint/2010/main" val="17581559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D2BD50-ACDC-8FB8-C17C-960409EA1F85}"/>
            </a:ext>
          </a:extLst>
        </p:cNvPr>
        <p:cNvGrpSpPr/>
        <p:nvPr/>
      </p:nvGrpSpPr>
      <p:grpSpPr>
        <a:xfrm>
          <a:off x="0" y="0"/>
          <a:ext cx="0" cy="0"/>
          <a:chOff x="0" y="0"/>
          <a:chExt cx="0" cy="0"/>
        </a:xfrm>
      </p:grpSpPr>
      <p:pic>
        <p:nvPicPr>
          <p:cNvPr id="8" name="Picture 7">
            <a:extLst>
              <a:ext uri="{FF2B5EF4-FFF2-40B4-BE49-F238E27FC236}">
                <a16:creationId xmlns:a16="http://schemas.microsoft.com/office/drawing/2014/main" id="{313D6F3E-74B4-AE93-5CA3-A5736B48A481}"/>
              </a:ext>
            </a:extLst>
          </p:cNvPr>
          <p:cNvPicPr>
            <a:picLocks noChangeAspect="1"/>
          </p:cNvPicPr>
          <p:nvPr/>
        </p:nvPicPr>
        <p:blipFill>
          <a:blip r:embed="rId2"/>
          <a:stretch>
            <a:fillRect/>
          </a:stretch>
        </p:blipFill>
        <p:spPr>
          <a:xfrm>
            <a:off x="1065087" y="580627"/>
            <a:ext cx="6935168" cy="5696745"/>
          </a:xfrm>
          <a:prstGeom prst="rect">
            <a:avLst/>
          </a:prstGeom>
        </p:spPr>
      </p:pic>
    </p:spTree>
    <p:extLst>
      <p:ext uri="{BB962C8B-B14F-4D97-AF65-F5344CB8AC3E}">
        <p14:creationId xmlns:p14="http://schemas.microsoft.com/office/powerpoint/2010/main" val="40577868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76ED6-D778-C026-68D6-548DED2D1D1C}"/>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973ED021-F1FB-55F9-4014-285FB838FE98}"/>
              </a:ext>
            </a:extLst>
          </p:cNvPr>
          <p:cNvPicPr>
            <a:picLocks noChangeAspect="1"/>
          </p:cNvPicPr>
          <p:nvPr/>
        </p:nvPicPr>
        <p:blipFill>
          <a:blip r:embed="rId2"/>
          <a:stretch>
            <a:fillRect/>
          </a:stretch>
        </p:blipFill>
        <p:spPr>
          <a:xfrm>
            <a:off x="1312907" y="1008125"/>
            <a:ext cx="5849166" cy="3953427"/>
          </a:xfrm>
          <a:prstGeom prst="rect">
            <a:avLst/>
          </a:prstGeom>
        </p:spPr>
      </p:pic>
    </p:spTree>
    <p:extLst>
      <p:ext uri="{BB962C8B-B14F-4D97-AF65-F5344CB8AC3E}">
        <p14:creationId xmlns:p14="http://schemas.microsoft.com/office/powerpoint/2010/main" val="28405604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6A15B8-29B0-94A5-E67F-3CA8E8F97E3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0FE0A1E-3124-E0D4-F8A3-C9207FA57251}"/>
              </a:ext>
            </a:extLst>
          </p:cNvPr>
          <p:cNvSpPr>
            <a:spLocks noGrp="1"/>
          </p:cNvSpPr>
          <p:nvPr>
            <p:ph type="title"/>
          </p:nvPr>
        </p:nvSpPr>
        <p:spPr>
          <a:xfrm>
            <a:off x="643467" y="816638"/>
            <a:ext cx="3367359" cy="5224724"/>
          </a:xfrm>
        </p:spPr>
        <p:txBody>
          <a:bodyPr anchor="ctr">
            <a:normAutofit/>
          </a:bodyPr>
          <a:lstStyle/>
          <a:p>
            <a:r>
              <a:rPr lang="en-US" dirty="0"/>
              <a:t>Account</a:t>
            </a:r>
          </a:p>
        </p:txBody>
      </p:sp>
      <p:sp>
        <p:nvSpPr>
          <p:cNvPr id="3" name="Content Placeholder 2">
            <a:extLst>
              <a:ext uri="{FF2B5EF4-FFF2-40B4-BE49-F238E27FC236}">
                <a16:creationId xmlns:a16="http://schemas.microsoft.com/office/drawing/2014/main" id="{4D2EF615-D4E8-F323-1812-E37A72E42407}"/>
              </a:ext>
            </a:extLst>
          </p:cNvPr>
          <p:cNvSpPr>
            <a:spLocks noGrp="1"/>
          </p:cNvSpPr>
          <p:nvPr>
            <p:ph idx="1"/>
          </p:nvPr>
        </p:nvSpPr>
        <p:spPr>
          <a:xfrm>
            <a:off x="4472783" y="394607"/>
            <a:ext cx="5501210" cy="5224724"/>
          </a:xfrm>
        </p:spPr>
        <p:txBody>
          <a:bodyPr anchor="ctr">
            <a:normAutofit/>
          </a:bodyPr>
          <a:lstStyle/>
          <a:p>
            <a:pPr marR="0" lvl="0">
              <a:lnSpc>
                <a:spcPct val="107000"/>
              </a:lnSpc>
              <a:buFont typeface="Arial" panose="020B0604020202020204" pitchFamily="34" charset="0"/>
              <a:buChar char="•"/>
            </a:pPr>
            <a:endParaRPr lang="en-US" sz="1800" kern="100" dirty="0">
              <a:solidFill>
                <a:schemeClr val="bg1"/>
              </a:solidFill>
              <a:effectLst/>
              <a:latin typeface="Grandview" panose="020B0502040204020203" pitchFamily="34" charset="0"/>
              <a:ea typeface="Calibri" panose="020F0502020204030204" pitchFamily="34" charset="0"/>
              <a:cs typeface="Calibri" panose="020F0502020204030204" pitchFamily="34" charset="0"/>
            </a:endParaRPr>
          </a:p>
          <a:p>
            <a:pPr>
              <a:lnSpc>
                <a:spcPct val="107000"/>
              </a:lnSpc>
              <a:buFont typeface="Arial" panose="020B0604020202020204" pitchFamily="34" charset="0"/>
              <a:buChar char="•"/>
            </a:pPr>
            <a:r>
              <a:rPr lang="en-US" kern="100" dirty="0">
                <a:solidFill>
                  <a:schemeClr val="bg1"/>
                </a:solidFill>
                <a:effectLst/>
                <a:latin typeface="Grandview" panose="020B0502040204020203" pitchFamily="34" charset="0"/>
                <a:ea typeface="Calibri" panose="020F0502020204030204" pitchFamily="34" charset="0"/>
                <a:cs typeface="Calibri" panose="020F0502020204030204" pitchFamily="34" charset="0"/>
              </a:rPr>
              <a:t>View account details</a:t>
            </a:r>
          </a:p>
          <a:p>
            <a:pPr>
              <a:lnSpc>
                <a:spcPct val="107000"/>
              </a:lnSpc>
              <a:buFont typeface="Arial" panose="020B0604020202020204" pitchFamily="34" charset="0"/>
              <a:buChar char="•"/>
            </a:pPr>
            <a:r>
              <a:rPr lang="en-US" kern="100" dirty="0">
                <a:solidFill>
                  <a:schemeClr val="bg1"/>
                </a:solidFill>
                <a:latin typeface="Grandview" panose="020B0502040204020203" pitchFamily="34" charset="0"/>
                <a:ea typeface="Calibri" panose="020F0502020204030204" pitchFamily="34" charset="0"/>
                <a:cs typeface="Calibri" panose="020F0502020204030204" pitchFamily="34" charset="0"/>
              </a:rPr>
              <a:t>Edit account information</a:t>
            </a:r>
          </a:p>
          <a:p>
            <a:pPr lvl="1">
              <a:lnSpc>
                <a:spcPct val="107000"/>
              </a:lnSpc>
              <a:buFont typeface="Arial" panose="020B0604020202020204" pitchFamily="34" charset="0"/>
              <a:buChar char="•"/>
            </a:pPr>
            <a:r>
              <a:rPr lang="en-US" kern="100" dirty="0">
                <a:solidFill>
                  <a:schemeClr val="bg1"/>
                </a:solidFill>
                <a:latin typeface="Grandview" panose="020B0502040204020203" pitchFamily="34" charset="0"/>
                <a:ea typeface="Calibri" panose="020F0502020204030204" pitchFamily="34" charset="0"/>
                <a:cs typeface="Calibri" panose="020F0502020204030204" pitchFamily="34" charset="0"/>
              </a:rPr>
              <a:t>Change email</a:t>
            </a:r>
          </a:p>
          <a:p>
            <a:pPr lvl="1">
              <a:lnSpc>
                <a:spcPct val="107000"/>
              </a:lnSpc>
              <a:buFont typeface="Arial" panose="020B0604020202020204" pitchFamily="34" charset="0"/>
              <a:buChar char="•"/>
            </a:pPr>
            <a:r>
              <a:rPr lang="en-US" kern="100" dirty="0">
                <a:solidFill>
                  <a:schemeClr val="bg1"/>
                </a:solidFill>
                <a:latin typeface="Grandview" panose="020B0502040204020203" pitchFamily="34" charset="0"/>
                <a:ea typeface="Calibri" panose="020F0502020204030204" pitchFamily="34" charset="0"/>
                <a:cs typeface="Calibri" panose="020F0502020204030204" pitchFamily="34" charset="0"/>
              </a:rPr>
              <a:t>Change first name</a:t>
            </a:r>
          </a:p>
          <a:p>
            <a:pPr lvl="1">
              <a:lnSpc>
                <a:spcPct val="107000"/>
              </a:lnSpc>
              <a:buFont typeface="Arial" panose="020B0604020202020204" pitchFamily="34" charset="0"/>
              <a:buChar char="•"/>
            </a:pPr>
            <a:r>
              <a:rPr lang="en-US" kern="100" dirty="0">
                <a:solidFill>
                  <a:schemeClr val="bg1"/>
                </a:solidFill>
                <a:latin typeface="Grandview" panose="020B0502040204020203" pitchFamily="34" charset="0"/>
                <a:ea typeface="Calibri" panose="020F0502020204030204" pitchFamily="34" charset="0"/>
                <a:cs typeface="Calibri" panose="020F0502020204030204" pitchFamily="34" charset="0"/>
              </a:rPr>
              <a:t>Change last name</a:t>
            </a:r>
          </a:p>
          <a:p>
            <a:pPr lvl="1">
              <a:lnSpc>
                <a:spcPct val="107000"/>
              </a:lnSpc>
              <a:buFont typeface="Arial" panose="020B0604020202020204" pitchFamily="34" charset="0"/>
              <a:buChar char="•"/>
            </a:pPr>
            <a:r>
              <a:rPr lang="en-US" kern="100" dirty="0">
                <a:solidFill>
                  <a:schemeClr val="bg1"/>
                </a:solidFill>
                <a:latin typeface="Grandview" panose="020B0502040204020203" pitchFamily="34" charset="0"/>
                <a:ea typeface="Calibri" panose="020F0502020204030204" pitchFamily="34" charset="0"/>
                <a:cs typeface="Calibri" panose="020F0502020204030204" pitchFamily="34" charset="0"/>
              </a:rPr>
              <a:t>Change password</a:t>
            </a:r>
          </a:p>
          <a:p>
            <a:pPr lvl="1">
              <a:lnSpc>
                <a:spcPct val="107000"/>
              </a:lnSpc>
              <a:buFont typeface="Arial" panose="020B0604020202020204" pitchFamily="34" charset="0"/>
              <a:buChar char="•"/>
            </a:pPr>
            <a:r>
              <a:rPr lang="en-US" kern="100" dirty="0">
                <a:solidFill>
                  <a:schemeClr val="bg1"/>
                </a:solidFill>
                <a:latin typeface="Grandview" panose="020B0502040204020203" pitchFamily="34" charset="0"/>
                <a:ea typeface="Calibri" panose="020F0502020204030204" pitchFamily="34" charset="0"/>
                <a:cs typeface="Calibri" panose="020F0502020204030204" pitchFamily="34" charset="0"/>
              </a:rPr>
              <a:t>Return to previous menu</a:t>
            </a:r>
          </a:p>
          <a:p>
            <a:pPr>
              <a:lnSpc>
                <a:spcPct val="107000"/>
              </a:lnSpc>
              <a:buFont typeface="Arial" panose="020B0604020202020204" pitchFamily="34" charset="0"/>
              <a:buChar char="•"/>
            </a:pPr>
            <a:r>
              <a:rPr lang="en-US" kern="100" dirty="0">
                <a:solidFill>
                  <a:schemeClr val="bg1"/>
                </a:solidFill>
                <a:effectLst/>
                <a:latin typeface="Grandview" panose="020B0502040204020203" pitchFamily="34" charset="0"/>
                <a:ea typeface="Calibri" panose="020F0502020204030204" pitchFamily="34" charset="0"/>
                <a:cs typeface="Calibri" panose="020F0502020204030204" pitchFamily="34" charset="0"/>
              </a:rPr>
              <a:t>Delete account</a:t>
            </a:r>
          </a:p>
          <a:p>
            <a:pPr>
              <a:lnSpc>
                <a:spcPct val="107000"/>
              </a:lnSpc>
              <a:buFont typeface="Arial" panose="020B0604020202020204" pitchFamily="34" charset="0"/>
              <a:buChar char="•"/>
            </a:pPr>
            <a:r>
              <a:rPr lang="en-US" kern="100" dirty="0">
                <a:solidFill>
                  <a:schemeClr val="bg1"/>
                </a:solidFill>
                <a:effectLst/>
                <a:latin typeface="Grandview" panose="020B0502040204020203" pitchFamily="34" charset="0"/>
                <a:ea typeface="Calibri" panose="020F0502020204030204" pitchFamily="34" charset="0"/>
                <a:cs typeface="Calibri" panose="020F0502020204030204" pitchFamily="34" charset="0"/>
              </a:rPr>
              <a:t>Return to previous menu</a:t>
            </a:r>
          </a:p>
          <a:p>
            <a:pPr>
              <a:lnSpc>
                <a:spcPct val="107000"/>
              </a:lnSpc>
              <a:buFont typeface="Arial" panose="020B0604020202020204" pitchFamily="34" charset="0"/>
              <a:buChar char="•"/>
            </a:pPr>
            <a:endParaRPr lang="en-US" kern="100" dirty="0">
              <a:solidFill>
                <a:schemeClr val="bg1"/>
              </a:solidFill>
              <a:effectLst/>
              <a:latin typeface="Grandview" panose="020B0502040204020203" pitchFamily="34" charset="0"/>
              <a:ea typeface="Calibri" panose="020F0502020204030204" pitchFamily="34" charset="0"/>
              <a:cs typeface="Calibri" panose="020F0502020204030204" pitchFamily="34" charset="0"/>
            </a:endParaRPr>
          </a:p>
          <a:p>
            <a:pPr marL="0" marR="0" lvl="0" indent="0">
              <a:lnSpc>
                <a:spcPct val="107000"/>
              </a:lnSpc>
              <a:buNone/>
            </a:pPr>
            <a:endParaRPr lang="en-US" kern="100" dirty="0">
              <a:solidFill>
                <a:schemeClr val="bg1"/>
              </a:solidFill>
              <a:effectLst/>
              <a:latin typeface="Grandview" panose="020B0502040204020203"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7602551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25DD75-1FB3-3E31-8D63-13A4A4B97053}"/>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C68D5F6C-609A-E9C8-2A0A-0712E77EF5D6}"/>
              </a:ext>
            </a:extLst>
          </p:cNvPr>
          <p:cNvPicPr>
            <a:picLocks noChangeAspect="1"/>
          </p:cNvPicPr>
          <p:nvPr/>
        </p:nvPicPr>
        <p:blipFill>
          <a:blip r:embed="rId2"/>
          <a:stretch>
            <a:fillRect/>
          </a:stretch>
        </p:blipFill>
        <p:spPr>
          <a:xfrm>
            <a:off x="1173365" y="1401776"/>
            <a:ext cx="6982799" cy="3762900"/>
          </a:xfrm>
          <a:prstGeom prst="rect">
            <a:avLst/>
          </a:prstGeom>
        </p:spPr>
      </p:pic>
    </p:spTree>
    <p:extLst>
      <p:ext uri="{BB962C8B-B14F-4D97-AF65-F5344CB8AC3E}">
        <p14:creationId xmlns:p14="http://schemas.microsoft.com/office/powerpoint/2010/main" val="27835636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65EF14-D819-5BD0-182E-C4DFF1DFB204}"/>
              </a:ext>
            </a:extLst>
          </p:cNvPr>
          <p:cNvSpPr>
            <a:spLocks noGrp="1"/>
          </p:cNvSpPr>
          <p:nvPr>
            <p:ph type="title"/>
          </p:nvPr>
        </p:nvSpPr>
        <p:spPr/>
        <p:txBody>
          <a:bodyPr>
            <a:normAutofit/>
          </a:bodyPr>
          <a:lstStyle/>
          <a:p>
            <a:r>
              <a:rPr lang="en-US" dirty="0"/>
              <a:t>Introduction</a:t>
            </a:r>
          </a:p>
        </p:txBody>
      </p:sp>
      <p:sp>
        <p:nvSpPr>
          <p:cNvPr id="8" name="Content Placeholder 7">
            <a:extLst>
              <a:ext uri="{FF2B5EF4-FFF2-40B4-BE49-F238E27FC236}">
                <a16:creationId xmlns:a16="http://schemas.microsoft.com/office/drawing/2014/main" id="{F8319D91-0BFA-BF7A-ABC8-482B1B50B1A8}"/>
              </a:ext>
            </a:extLst>
          </p:cNvPr>
          <p:cNvSpPr>
            <a:spLocks noGrp="1"/>
          </p:cNvSpPr>
          <p:nvPr>
            <p:ph idx="1"/>
          </p:nvPr>
        </p:nvSpPr>
        <p:spPr/>
        <p:txBody>
          <a:bodyPr/>
          <a:lstStyle/>
          <a:p>
            <a:r>
              <a:rPr lang="en-US" dirty="0">
                <a:solidFill>
                  <a:schemeClr val="accent1"/>
                </a:solidFill>
              </a:rPr>
              <a:t>A document detailing the strategy, scope and schedule for testing activities in software development.</a:t>
            </a:r>
          </a:p>
          <a:p>
            <a:r>
              <a:rPr lang="en-US" dirty="0">
                <a:solidFill>
                  <a:schemeClr val="accent1"/>
                </a:solidFill>
              </a:rPr>
              <a:t>It serves as a roadmap for testing, specifying what will be tested along with success criteria and how testing will be conducted. </a:t>
            </a:r>
          </a:p>
          <a:p>
            <a:r>
              <a:rPr lang="en-US" dirty="0">
                <a:solidFill>
                  <a:schemeClr val="accent1"/>
                </a:solidFill>
              </a:rPr>
              <a:t>Helps to identify issues early.</a:t>
            </a:r>
          </a:p>
          <a:p>
            <a:r>
              <a:rPr lang="en-US" dirty="0">
                <a:solidFill>
                  <a:schemeClr val="accent1"/>
                </a:solidFill>
              </a:rPr>
              <a:t>Provides clarity and direction for the team.</a:t>
            </a:r>
          </a:p>
          <a:p>
            <a:r>
              <a:rPr lang="en-US" dirty="0">
                <a:solidFill>
                  <a:schemeClr val="accent1"/>
                </a:solidFill>
              </a:rPr>
              <a:t>Sets clear testing goals and criteria to ensure the product meets the requirements.</a:t>
            </a:r>
          </a:p>
          <a:p>
            <a:r>
              <a:rPr lang="en-US" dirty="0">
                <a:solidFill>
                  <a:schemeClr val="accent1"/>
                </a:solidFill>
              </a:rPr>
              <a:t>Contributes to delivering a reliable product that will increase user satisfaction and trust.</a:t>
            </a:r>
          </a:p>
        </p:txBody>
      </p:sp>
    </p:spTree>
    <p:extLst>
      <p:ext uri="{BB962C8B-B14F-4D97-AF65-F5344CB8AC3E}">
        <p14:creationId xmlns:p14="http://schemas.microsoft.com/office/powerpoint/2010/main" val="19483188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6E921F-BB3E-8960-FE79-7768A587578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626DBDD-501F-C7D4-FE16-3A56B61B2AB8}"/>
              </a:ext>
            </a:extLst>
          </p:cNvPr>
          <p:cNvSpPr>
            <a:spLocks noGrp="1"/>
          </p:cNvSpPr>
          <p:nvPr>
            <p:ph type="title"/>
          </p:nvPr>
        </p:nvSpPr>
        <p:spPr>
          <a:xfrm>
            <a:off x="643467" y="816638"/>
            <a:ext cx="3367359" cy="5224724"/>
          </a:xfrm>
        </p:spPr>
        <p:txBody>
          <a:bodyPr anchor="ctr">
            <a:normAutofit/>
          </a:bodyPr>
          <a:lstStyle/>
          <a:p>
            <a:r>
              <a:rPr lang="en-US" dirty="0"/>
              <a:t>Edit Account Information</a:t>
            </a:r>
          </a:p>
        </p:txBody>
      </p:sp>
      <p:sp>
        <p:nvSpPr>
          <p:cNvPr id="3" name="Content Placeholder 2">
            <a:extLst>
              <a:ext uri="{FF2B5EF4-FFF2-40B4-BE49-F238E27FC236}">
                <a16:creationId xmlns:a16="http://schemas.microsoft.com/office/drawing/2014/main" id="{2B359F35-130A-0F5C-4CBC-6188B099F027}"/>
              </a:ext>
            </a:extLst>
          </p:cNvPr>
          <p:cNvSpPr>
            <a:spLocks noGrp="1"/>
          </p:cNvSpPr>
          <p:nvPr>
            <p:ph idx="1"/>
          </p:nvPr>
        </p:nvSpPr>
        <p:spPr>
          <a:xfrm>
            <a:off x="4472783" y="394607"/>
            <a:ext cx="5501210" cy="5224724"/>
          </a:xfrm>
        </p:spPr>
        <p:txBody>
          <a:bodyPr anchor="ctr">
            <a:normAutofit/>
          </a:bodyPr>
          <a:lstStyle/>
          <a:p>
            <a:pPr marR="0" lvl="0">
              <a:lnSpc>
                <a:spcPct val="107000"/>
              </a:lnSpc>
              <a:buFont typeface="Arial" panose="020B0604020202020204" pitchFamily="34" charset="0"/>
              <a:buChar char="•"/>
            </a:pPr>
            <a:endParaRPr lang="en-US" sz="1800" kern="100" dirty="0">
              <a:solidFill>
                <a:schemeClr val="bg1"/>
              </a:solidFill>
              <a:effectLst/>
              <a:latin typeface="Grandview" panose="020B0502040204020203" pitchFamily="34" charset="0"/>
              <a:ea typeface="Calibri" panose="020F0502020204030204" pitchFamily="34" charset="0"/>
              <a:cs typeface="Calibri" panose="020F0502020204030204" pitchFamily="34" charset="0"/>
            </a:endParaRPr>
          </a:p>
          <a:p>
            <a:pPr>
              <a:lnSpc>
                <a:spcPct val="107000"/>
              </a:lnSpc>
              <a:buFont typeface="Arial" panose="020B0604020202020204" pitchFamily="34" charset="0"/>
              <a:buChar char="•"/>
            </a:pPr>
            <a:r>
              <a:rPr lang="en-US" kern="100" dirty="0">
                <a:solidFill>
                  <a:schemeClr val="bg1"/>
                </a:solidFill>
                <a:latin typeface="Grandview" panose="020B0502040204020203" pitchFamily="34" charset="0"/>
                <a:ea typeface="Calibri" panose="020F0502020204030204" pitchFamily="34" charset="0"/>
                <a:cs typeface="Calibri" panose="020F0502020204030204" pitchFamily="34" charset="0"/>
              </a:rPr>
              <a:t>Change email</a:t>
            </a:r>
          </a:p>
          <a:p>
            <a:pPr>
              <a:lnSpc>
                <a:spcPct val="107000"/>
              </a:lnSpc>
              <a:buFont typeface="Arial" panose="020B0604020202020204" pitchFamily="34" charset="0"/>
              <a:buChar char="•"/>
            </a:pPr>
            <a:r>
              <a:rPr lang="en-US" kern="100" dirty="0">
                <a:solidFill>
                  <a:schemeClr val="bg1"/>
                </a:solidFill>
                <a:latin typeface="Grandview" panose="020B0502040204020203" pitchFamily="34" charset="0"/>
                <a:ea typeface="Calibri" panose="020F0502020204030204" pitchFamily="34" charset="0"/>
                <a:cs typeface="Calibri" panose="020F0502020204030204" pitchFamily="34" charset="0"/>
              </a:rPr>
              <a:t>Change first name</a:t>
            </a:r>
          </a:p>
          <a:p>
            <a:pPr>
              <a:lnSpc>
                <a:spcPct val="107000"/>
              </a:lnSpc>
              <a:buFont typeface="Arial" panose="020B0604020202020204" pitchFamily="34" charset="0"/>
              <a:buChar char="•"/>
            </a:pPr>
            <a:r>
              <a:rPr lang="en-US" kern="100" dirty="0">
                <a:solidFill>
                  <a:schemeClr val="bg1"/>
                </a:solidFill>
                <a:latin typeface="Grandview" panose="020B0502040204020203" pitchFamily="34" charset="0"/>
                <a:ea typeface="Calibri" panose="020F0502020204030204" pitchFamily="34" charset="0"/>
                <a:cs typeface="Calibri" panose="020F0502020204030204" pitchFamily="34" charset="0"/>
              </a:rPr>
              <a:t>Change last name</a:t>
            </a:r>
          </a:p>
          <a:p>
            <a:pPr>
              <a:lnSpc>
                <a:spcPct val="107000"/>
              </a:lnSpc>
              <a:buFont typeface="Arial" panose="020B0604020202020204" pitchFamily="34" charset="0"/>
              <a:buChar char="•"/>
            </a:pPr>
            <a:r>
              <a:rPr lang="en-US" kern="100" dirty="0">
                <a:solidFill>
                  <a:schemeClr val="bg1"/>
                </a:solidFill>
                <a:latin typeface="Grandview" panose="020B0502040204020203" pitchFamily="34" charset="0"/>
                <a:ea typeface="Calibri" panose="020F0502020204030204" pitchFamily="34" charset="0"/>
                <a:cs typeface="Calibri" panose="020F0502020204030204" pitchFamily="34" charset="0"/>
              </a:rPr>
              <a:t>Change password</a:t>
            </a:r>
          </a:p>
          <a:p>
            <a:pPr>
              <a:lnSpc>
                <a:spcPct val="107000"/>
              </a:lnSpc>
              <a:buFont typeface="Arial" panose="020B0604020202020204" pitchFamily="34" charset="0"/>
              <a:buChar char="•"/>
            </a:pPr>
            <a:r>
              <a:rPr lang="en-US" kern="100" dirty="0">
                <a:solidFill>
                  <a:schemeClr val="bg1"/>
                </a:solidFill>
                <a:latin typeface="Grandview" panose="020B0502040204020203" pitchFamily="34" charset="0"/>
                <a:ea typeface="Calibri" panose="020F0502020204030204" pitchFamily="34" charset="0"/>
                <a:cs typeface="Calibri" panose="020F0502020204030204" pitchFamily="34" charset="0"/>
              </a:rPr>
              <a:t>Return to previous menu</a:t>
            </a:r>
          </a:p>
          <a:p>
            <a:pPr>
              <a:lnSpc>
                <a:spcPct val="107000"/>
              </a:lnSpc>
              <a:buFont typeface="Arial" panose="020B0604020202020204" pitchFamily="34" charset="0"/>
              <a:buChar char="•"/>
            </a:pPr>
            <a:endParaRPr lang="en-US" kern="100" dirty="0">
              <a:solidFill>
                <a:schemeClr val="bg1"/>
              </a:solidFill>
              <a:effectLst/>
              <a:latin typeface="Grandview" panose="020B0502040204020203" pitchFamily="34" charset="0"/>
              <a:ea typeface="Calibri" panose="020F0502020204030204" pitchFamily="34" charset="0"/>
              <a:cs typeface="Calibri" panose="020F0502020204030204" pitchFamily="34" charset="0"/>
            </a:endParaRPr>
          </a:p>
          <a:p>
            <a:pPr marL="0" marR="0" lvl="0" indent="0">
              <a:lnSpc>
                <a:spcPct val="107000"/>
              </a:lnSpc>
              <a:buNone/>
            </a:pPr>
            <a:endParaRPr lang="en-US" kern="100" dirty="0">
              <a:solidFill>
                <a:schemeClr val="bg1"/>
              </a:solidFill>
              <a:effectLst/>
              <a:latin typeface="Grandview" panose="020B0502040204020203"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0428294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FB319C-5B05-DEE4-D08D-BD8E5ECC1C64}"/>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78CF373F-6916-375A-2C68-7CB421B83673}"/>
              </a:ext>
            </a:extLst>
          </p:cNvPr>
          <p:cNvPicPr>
            <a:picLocks noChangeAspect="1"/>
          </p:cNvPicPr>
          <p:nvPr/>
        </p:nvPicPr>
        <p:blipFill>
          <a:blip r:embed="rId2"/>
          <a:stretch>
            <a:fillRect/>
          </a:stretch>
        </p:blipFill>
        <p:spPr>
          <a:xfrm>
            <a:off x="579834" y="355222"/>
            <a:ext cx="7544853" cy="5934903"/>
          </a:xfrm>
          <a:prstGeom prst="rect">
            <a:avLst/>
          </a:prstGeom>
        </p:spPr>
      </p:pic>
    </p:spTree>
    <p:extLst>
      <p:ext uri="{BB962C8B-B14F-4D97-AF65-F5344CB8AC3E}">
        <p14:creationId xmlns:p14="http://schemas.microsoft.com/office/powerpoint/2010/main" val="13960618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8CA9C5-52CB-4B63-76EA-B3DD2A100B89}"/>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9E57C9E7-7422-697E-031E-BB76AB325C10}"/>
              </a:ext>
            </a:extLst>
          </p:cNvPr>
          <p:cNvPicPr>
            <a:picLocks noChangeAspect="1"/>
          </p:cNvPicPr>
          <p:nvPr/>
        </p:nvPicPr>
        <p:blipFill>
          <a:blip r:embed="rId2"/>
          <a:stretch>
            <a:fillRect/>
          </a:stretch>
        </p:blipFill>
        <p:spPr>
          <a:xfrm>
            <a:off x="565883" y="527556"/>
            <a:ext cx="7487695" cy="5973009"/>
          </a:xfrm>
          <a:prstGeom prst="rect">
            <a:avLst/>
          </a:prstGeom>
        </p:spPr>
      </p:pic>
    </p:spTree>
    <p:extLst>
      <p:ext uri="{BB962C8B-B14F-4D97-AF65-F5344CB8AC3E}">
        <p14:creationId xmlns:p14="http://schemas.microsoft.com/office/powerpoint/2010/main" val="34553892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B7041E-D76E-57C7-CA95-2125C4444B2A}"/>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DE4F1E74-CAA7-157D-31E4-5CE818FEC0C3}"/>
              </a:ext>
            </a:extLst>
          </p:cNvPr>
          <p:cNvPicPr>
            <a:picLocks noChangeAspect="1"/>
          </p:cNvPicPr>
          <p:nvPr/>
        </p:nvPicPr>
        <p:blipFill>
          <a:blip r:embed="rId2"/>
          <a:stretch>
            <a:fillRect/>
          </a:stretch>
        </p:blipFill>
        <p:spPr>
          <a:xfrm>
            <a:off x="519019" y="406173"/>
            <a:ext cx="7687748" cy="5896798"/>
          </a:xfrm>
          <a:prstGeom prst="rect">
            <a:avLst/>
          </a:prstGeom>
        </p:spPr>
      </p:pic>
    </p:spTree>
    <p:extLst>
      <p:ext uri="{BB962C8B-B14F-4D97-AF65-F5344CB8AC3E}">
        <p14:creationId xmlns:p14="http://schemas.microsoft.com/office/powerpoint/2010/main" val="26441571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3834FB-626F-EEAC-997B-86F75C6962F9}"/>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0746699E-D284-E5C9-EA05-1CB289CC27F7}"/>
              </a:ext>
            </a:extLst>
          </p:cNvPr>
          <p:cNvPicPr>
            <a:picLocks noChangeAspect="1"/>
          </p:cNvPicPr>
          <p:nvPr/>
        </p:nvPicPr>
        <p:blipFill>
          <a:blip r:embed="rId2"/>
          <a:stretch>
            <a:fillRect/>
          </a:stretch>
        </p:blipFill>
        <p:spPr>
          <a:xfrm>
            <a:off x="619721" y="669345"/>
            <a:ext cx="7316221" cy="5668166"/>
          </a:xfrm>
          <a:prstGeom prst="rect">
            <a:avLst/>
          </a:prstGeom>
        </p:spPr>
      </p:pic>
    </p:spTree>
    <p:extLst>
      <p:ext uri="{BB962C8B-B14F-4D97-AF65-F5344CB8AC3E}">
        <p14:creationId xmlns:p14="http://schemas.microsoft.com/office/powerpoint/2010/main" val="33050309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D58105-78F6-C320-E38A-CCD6FE6A0799}"/>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7B2D5910-ECAB-9415-55B3-083235317FFB}"/>
              </a:ext>
            </a:extLst>
          </p:cNvPr>
          <p:cNvPicPr>
            <a:picLocks noChangeAspect="1"/>
          </p:cNvPicPr>
          <p:nvPr/>
        </p:nvPicPr>
        <p:blipFill>
          <a:blip r:embed="rId2"/>
          <a:stretch>
            <a:fillRect/>
          </a:stretch>
        </p:blipFill>
        <p:spPr>
          <a:xfrm>
            <a:off x="1312907" y="1008125"/>
            <a:ext cx="5849166" cy="3953427"/>
          </a:xfrm>
          <a:prstGeom prst="rect">
            <a:avLst/>
          </a:prstGeom>
        </p:spPr>
      </p:pic>
    </p:spTree>
    <p:extLst>
      <p:ext uri="{BB962C8B-B14F-4D97-AF65-F5344CB8AC3E}">
        <p14:creationId xmlns:p14="http://schemas.microsoft.com/office/powerpoint/2010/main" val="20062880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53CD16-DBAB-FB6E-C18E-A57C8794C5AE}"/>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88E4429A-82DD-238B-56E6-562D0409CED7}"/>
              </a:ext>
            </a:extLst>
          </p:cNvPr>
          <p:cNvPicPr>
            <a:picLocks noChangeAspect="1"/>
          </p:cNvPicPr>
          <p:nvPr/>
        </p:nvPicPr>
        <p:blipFill>
          <a:blip r:embed="rId2"/>
          <a:stretch>
            <a:fillRect/>
          </a:stretch>
        </p:blipFill>
        <p:spPr>
          <a:xfrm>
            <a:off x="828159" y="633022"/>
            <a:ext cx="7392432" cy="5591955"/>
          </a:xfrm>
          <a:prstGeom prst="rect">
            <a:avLst/>
          </a:prstGeom>
        </p:spPr>
      </p:pic>
    </p:spTree>
    <p:extLst>
      <p:ext uri="{BB962C8B-B14F-4D97-AF65-F5344CB8AC3E}">
        <p14:creationId xmlns:p14="http://schemas.microsoft.com/office/powerpoint/2010/main" val="21263298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0F4B4C-26A3-706E-A69B-FA811E2C2475}"/>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69FB87B9-96CD-63A4-CD22-16CB129F52FE}"/>
              </a:ext>
            </a:extLst>
          </p:cNvPr>
          <p:cNvPicPr>
            <a:picLocks noChangeAspect="1"/>
          </p:cNvPicPr>
          <p:nvPr/>
        </p:nvPicPr>
        <p:blipFill>
          <a:blip r:embed="rId2"/>
          <a:stretch>
            <a:fillRect/>
          </a:stretch>
        </p:blipFill>
        <p:spPr>
          <a:xfrm>
            <a:off x="1312907" y="1008125"/>
            <a:ext cx="5849166" cy="3953427"/>
          </a:xfrm>
          <a:prstGeom prst="rect">
            <a:avLst/>
          </a:prstGeom>
        </p:spPr>
      </p:pic>
    </p:spTree>
    <p:extLst>
      <p:ext uri="{BB962C8B-B14F-4D97-AF65-F5344CB8AC3E}">
        <p14:creationId xmlns:p14="http://schemas.microsoft.com/office/powerpoint/2010/main" val="38650424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57AC19-CD97-ADB2-0F24-B2CDF31ED48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07B17BA-B93F-5F4D-0CAB-7691BFE97279}"/>
              </a:ext>
            </a:extLst>
          </p:cNvPr>
          <p:cNvSpPr>
            <a:spLocks noGrp="1"/>
          </p:cNvSpPr>
          <p:nvPr>
            <p:ph type="title"/>
          </p:nvPr>
        </p:nvSpPr>
        <p:spPr>
          <a:xfrm>
            <a:off x="643467" y="816638"/>
            <a:ext cx="3367359" cy="5224724"/>
          </a:xfrm>
        </p:spPr>
        <p:txBody>
          <a:bodyPr anchor="ctr">
            <a:normAutofit/>
          </a:bodyPr>
          <a:lstStyle/>
          <a:p>
            <a:r>
              <a:rPr lang="en-US" dirty="0"/>
              <a:t>Admin Main Menu</a:t>
            </a:r>
          </a:p>
        </p:txBody>
      </p:sp>
      <p:sp>
        <p:nvSpPr>
          <p:cNvPr id="3" name="Content Placeholder 2">
            <a:extLst>
              <a:ext uri="{FF2B5EF4-FFF2-40B4-BE49-F238E27FC236}">
                <a16:creationId xmlns:a16="http://schemas.microsoft.com/office/drawing/2014/main" id="{DF0F0017-B726-8B0E-9EA4-CB3C6C6EE7C4}"/>
              </a:ext>
            </a:extLst>
          </p:cNvPr>
          <p:cNvSpPr>
            <a:spLocks noGrp="1"/>
          </p:cNvSpPr>
          <p:nvPr>
            <p:ph idx="1"/>
          </p:nvPr>
        </p:nvSpPr>
        <p:spPr>
          <a:xfrm>
            <a:off x="4472783" y="394607"/>
            <a:ext cx="5501210" cy="5224724"/>
          </a:xfrm>
        </p:spPr>
        <p:txBody>
          <a:bodyPr anchor="ctr">
            <a:normAutofit/>
          </a:bodyPr>
          <a:lstStyle/>
          <a:p>
            <a:pPr marR="0" lvl="0">
              <a:lnSpc>
                <a:spcPct val="107000"/>
              </a:lnSpc>
              <a:buFont typeface="Arial" panose="020B0604020202020204" pitchFamily="34" charset="0"/>
              <a:buChar char="•"/>
            </a:pPr>
            <a:endParaRPr lang="en-US" sz="1800" kern="100" dirty="0">
              <a:solidFill>
                <a:schemeClr val="bg1"/>
              </a:solidFill>
              <a:effectLst/>
              <a:latin typeface="Grandview" panose="020B0502040204020203" pitchFamily="34" charset="0"/>
              <a:ea typeface="Calibri" panose="020F0502020204030204" pitchFamily="34" charset="0"/>
              <a:cs typeface="Calibri" panose="020F0502020204030204" pitchFamily="34" charset="0"/>
            </a:endParaRPr>
          </a:p>
          <a:p>
            <a:pPr>
              <a:lnSpc>
                <a:spcPct val="107000"/>
              </a:lnSpc>
              <a:buFont typeface="Arial" panose="020B0604020202020204" pitchFamily="34" charset="0"/>
              <a:buChar char="•"/>
            </a:pPr>
            <a:r>
              <a:rPr lang="en-US" kern="100" dirty="0">
                <a:solidFill>
                  <a:schemeClr val="bg1"/>
                </a:solidFill>
                <a:effectLst/>
                <a:latin typeface="Grandview" panose="020B0502040204020203" pitchFamily="34" charset="0"/>
                <a:ea typeface="Calibri" panose="020F0502020204030204" pitchFamily="34" charset="0"/>
                <a:cs typeface="Calibri" panose="020F0502020204030204" pitchFamily="34" charset="0"/>
              </a:rPr>
              <a:t>Vehicle List</a:t>
            </a:r>
          </a:p>
          <a:p>
            <a:pPr>
              <a:lnSpc>
                <a:spcPct val="107000"/>
              </a:lnSpc>
              <a:buFont typeface="Arial" panose="020B0604020202020204" pitchFamily="34" charset="0"/>
              <a:buChar char="•"/>
            </a:pPr>
            <a:r>
              <a:rPr lang="en-US" kern="100" dirty="0">
                <a:solidFill>
                  <a:schemeClr val="bg1"/>
                </a:solidFill>
                <a:latin typeface="Grandview" panose="020B0502040204020203" pitchFamily="34" charset="0"/>
                <a:ea typeface="Calibri" panose="020F0502020204030204" pitchFamily="34" charset="0"/>
                <a:cs typeface="Calibri" panose="020F0502020204030204" pitchFamily="34" charset="0"/>
              </a:rPr>
              <a:t>Users</a:t>
            </a:r>
          </a:p>
          <a:p>
            <a:pPr>
              <a:lnSpc>
                <a:spcPct val="107000"/>
              </a:lnSpc>
              <a:buFont typeface="Arial" panose="020B0604020202020204" pitchFamily="34" charset="0"/>
              <a:buChar char="•"/>
            </a:pPr>
            <a:r>
              <a:rPr lang="en-US" kern="100" dirty="0">
                <a:solidFill>
                  <a:schemeClr val="bg1"/>
                </a:solidFill>
                <a:effectLst/>
                <a:latin typeface="Grandview" panose="020B0502040204020203" pitchFamily="34" charset="0"/>
                <a:ea typeface="Calibri" panose="020F0502020204030204" pitchFamily="34" charset="0"/>
                <a:cs typeface="Calibri" panose="020F0502020204030204" pitchFamily="34" charset="0"/>
              </a:rPr>
              <a:t>Reservations</a:t>
            </a:r>
          </a:p>
          <a:p>
            <a:pPr>
              <a:lnSpc>
                <a:spcPct val="107000"/>
              </a:lnSpc>
              <a:buFont typeface="Arial" panose="020B0604020202020204" pitchFamily="34" charset="0"/>
              <a:buChar char="•"/>
            </a:pPr>
            <a:r>
              <a:rPr lang="en-US" kern="100" dirty="0">
                <a:solidFill>
                  <a:schemeClr val="bg1"/>
                </a:solidFill>
                <a:latin typeface="Grandview" panose="020B0502040204020203" pitchFamily="34" charset="0"/>
                <a:ea typeface="Calibri" panose="020F0502020204030204" pitchFamily="34" charset="0"/>
                <a:cs typeface="Calibri" panose="020F0502020204030204" pitchFamily="34" charset="0"/>
              </a:rPr>
              <a:t>Account</a:t>
            </a:r>
          </a:p>
          <a:p>
            <a:pPr>
              <a:lnSpc>
                <a:spcPct val="107000"/>
              </a:lnSpc>
              <a:buFont typeface="Arial" panose="020B0604020202020204" pitchFamily="34" charset="0"/>
              <a:buChar char="•"/>
            </a:pPr>
            <a:r>
              <a:rPr lang="en-US" kern="100" dirty="0">
                <a:solidFill>
                  <a:schemeClr val="bg1"/>
                </a:solidFill>
                <a:effectLst/>
                <a:latin typeface="Grandview" panose="020B0502040204020203" pitchFamily="34" charset="0"/>
                <a:ea typeface="Calibri" panose="020F0502020204030204" pitchFamily="34" charset="0"/>
                <a:cs typeface="Calibri" panose="020F0502020204030204" pitchFamily="34" charset="0"/>
              </a:rPr>
              <a:t>Logout</a:t>
            </a:r>
          </a:p>
          <a:p>
            <a:pPr marL="0" marR="0" lvl="0" indent="0">
              <a:lnSpc>
                <a:spcPct val="107000"/>
              </a:lnSpc>
              <a:buNone/>
            </a:pPr>
            <a:endParaRPr lang="en-US" kern="100" dirty="0">
              <a:solidFill>
                <a:schemeClr val="bg1"/>
              </a:solidFill>
              <a:effectLst/>
              <a:latin typeface="Grandview" panose="020B0502040204020203"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0755993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2ED1C7-0012-D809-9217-FCC363C37AD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B69F937-6453-AAB1-CDB4-069F4A8BF7AA}"/>
              </a:ext>
            </a:extLst>
          </p:cNvPr>
          <p:cNvSpPr>
            <a:spLocks noGrp="1"/>
          </p:cNvSpPr>
          <p:nvPr>
            <p:ph type="title"/>
          </p:nvPr>
        </p:nvSpPr>
        <p:spPr>
          <a:xfrm>
            <a:off x="643467" y="816638"/>
            <a:ext cx="3367359" cy="5224724"/>
          </a:xfrm>
        </p:spPr>
        <p:txBody>
          <a:bodyPr anchor="ctr">
            <a:normAutofit/>
          </a:bodyPr>
          <a:lstStyle/>
          <a:p>
            <a:r>
              <a:rPr lang="en-US" dirty="0"/>
              <a:t>Vehicle List</a:t>
            </a:r>
          </a:p>
        </p:txBody>
      </p:sp>
      <p:sp>
        <p:nvSpPr>
          <p:cNvPr id="3" name="Content Placeholder 2">
            <a:extLst>
              <a:ext uri="{FF2B5EF4-FFF2-40B4-BE49-F238E27FC236}">
                <a16:creationId xmlns:a16="http://schemas.microsoft.com/office/drawing/2014/main" id="{6E0BF7FE-0300-5057-F26B-DAFC1983CD5D}"/>
              </a:ext>
            </a:extLst>
          </p:cNvPr>
          <p:cNvSpPr>
            <a:spLocks noGrp="1"/>
          </p:cNvSpPr>
          <p:nvPr>
            <p:ph idx="1"/>
          </p:nvPr>
        </p:nvSpPr>
        <p:spPr>
          <a:xfrm>
            <a:off x="4472783" y="394607"/>
            <a:ext cx="5501210" cy="5224724"/>
          </a:xfrm>
        </p:spPr>
        <p:txBody>
          <a:bodyPr anchor="ctr">
            <a:normAutofit/>
          </a:bodyPr>
          <a:lstStyle/>
          <a:p>
            <a:pPr marR="0" lvl="0">
              <a:lnSpc>
                <a:spcPct val="107000"/>
              </a:lnSpc>
              <a:buFont typeface="Arial" panose="020B0604020202020204" pitchFamily="34" charset="0"/>
              <a:buChar char="•"/>
            </a:pPr>
            <a:endParaRPr lang="en-US" sz="1800" kern="100" dirty="0">
              <a:solidFill>
                <a:schemeClr val="bg1"/>
              </a:solidFill>
              <a:effectLst/>
              <a:latin typeface="Grandview" panose="020B0502040204020203" pitchFamily="34" charset="0"/>
              <a:ea typeface="Calibri" panose="020F0502020204030204" pitchFamily="34" charset="0"/>
              <a:cs typeface="Calibri" panose="020F0502020204030204" pitchFamily="34" charset="0"/>
            </a:endParaRPr>
          </a:p>
          <a:p>
            <a:pPr>
              <a:lnSpc>
                <a:spcPct val="107000"/>
              </a:lnSpc>
              <a:buFont typeface="Arial" panose="020B0604020202020204" pitchFamily="34" charset="0"/>
              <a:buChar char="•"/>
            </a:pPr>
            <a:r>
              <a:rPr lang="en-US" kern="100" dirty="0">
                <a:solidFill>
                  <a:schemeClr val="bg1"/>
                </a:solidFill>
                <a:effectLst/>
                <a:latin typeface="Grandview" panose="020B0502040204020203" pitchFamily="34" charset="0"/>
                <a:ea typeface="Calibri" panose="020F0502020204030204" pitchFamily="34" charset="0"/>
                <a:cs typeface="Calibri" panose="020F0502020204030204" pitchFamily="34" charset="0"/>
              </a:rPr>
              <a:t>View all vehicles</a:t>
            </a:r>
          </a:p>
          <a:p>
            <a:pPr>
              <a:lnSpc>
                <a:spcPct val="107000"/>
              </a:lnSpc>
              <a:buFont typeface="Arial" panose="020B0604020202020204" pitchFamily="34" charset="0"/>
              <a:buChar char="•"/>
            </a:pPr>
            <a:r>
              <a:rPr lang="en-US" kern="100" dirty="0">
                <a:solidFill>
                  <a:schemeClr val="bg1"/>
                </a:solidFill>
                <a:latin typeface="Grandview" panose="020B0502040204020203" pitchFamily="34" charset="0"/>
                <a:ea typeface="Calibri" panose="020F0502020204030204" pitchFamily="34" charset="0"/>
                <a:cs typeface="Calibri" panose="020F0502020204030204" pitchFamily="34" charset="0"/>
              </a:rPr>
              <a:t>Add vehicle</a:t>
            </a:r>
          </a:p>
          <a:p>
            <a:pPr lvl="1">
              <a:lnSpc>
                <a:spcPct val="107000"/>
              </a:lnSpc>
              <a:buFont typeface="Arial" panose="020B0604020202020204" pitchFamily="34" charset="0"/>
              <a:buChar char="•"/>
            </a:pPr>
            <a:r>
              <a:rPr lang="en-US" kern="100" dirty="0">
                <a:solidFill>
                  <a:schemeClr val="bg1"/>
                </a:solidFill>
                <a:latin typeface="Grandview" panose="020B0502040204020203" pitchFamily="34" charset="0"/>
                <a:ea typeface="Calibri" panose="020F0502020204030204" pitchFamily="34" charset="0"/>
                <a:cs typeface="Calibri" panose="020F0502020204030204" pitchFamily="34" charset="0"/>
              </a:rPr>
              <a:t>Upload .txt document</a:t>
            </a:r>
          </a:p>
          <a:p>
            <a:pPr lvl="1">
              <a:lnSpc>
                <a:spcPct val="107000"/>
              </a:lnSpc>
              <a:buFont typeface="Arial" panose="020B0604020202020204" pitchFamily="34" charset="0"/>
              <a:buChar char="•"/>
            </a:pPr>
            <a:r>
              <a:rPr lang="en-US" kern="100" dirty="0">
                <a:solidFill>
                  <a:schemeClr val="bg1"/>
                </a:solidFill>
                <a:latin typeface="Grandview" panose="020B0502040204020203" pitchFamily="34" charset="0"/>
                <a:ea typeface="Calibri" panose="020F0502020204030204" pitchFamily="34" charset="0"/>
                <a:cs typeface="Calibri" panose="020F0502020204030204" pitchFamily="34" charset="0"/>
              </a:rPr>
              <a:t>Manual input</a:t>
            </a:r>
          </a:p>
          <a:p>
            <a:pPr lvl="2">
              <a:lnSpc>
                <a:spcPct val="107000"/>
              </a:lnSpc>
              <a:buFont typeface="Arial" panose="020B0604020202020204" pitchFamily="34" charset="0"/>
              <a:buChar char="•"/>
            </a:pPr>
            <a:r>
              <a:rPr lang="en-US" kern="100" dirty="0">
                <a:solidFill>
                  <a:schemeClr val="bg1"/>
                </a:solidFill>
                <a:latin typeface="Grandview" panose="020B0502040204020203" pitchFamily="34" charset="0"/>
                <a:ea typeface="Calibri" panose="020F0502020204030204" pitchFamily="34" charset="0"/>
                <a:cs typeface="Calibri" panose="020F0502020204030204" pitchFamily="34" charset="0"/>
              </a:rPr>
              <a:t>Prompt for Type, Model, Year, Milage, Price Per Day</a:t>
            </a:r>
          </a:p>
          <a:p>
            <a:pPr lvl="1">
              <a:lnSpc>
                <a:spcPct val="107000"/>
              </a:lnSpc>
              <a:buFont typeface="Arial" panose="020B0604020202020204" pitchFamily="34" charset="0"/>
              <a:buChar char="•"/>
            </a:pPr>
            <a:r>
              <a:rPr lang="en-US" kern="100" dirty="0">
                <a:solidFill>
                  <a:schemeClr val="bg1"/>
                </a:solidFill>
                <a:latin typeface="Grandview" panose="020B0502040204020203" pitchFamily="34" charset="0"/>
                <a:ea typeface="Calibri" panose="020F0502020204030204" pitchFamily="34" charset="0"/>
                <a:cs typeface="Calibri" panose="020F0502020204030204" pitchFamily="34" charset="0"/>
              </a:rPr>
              <a:t>Return to previous menu</a:t>
            </a:r>
          </a:p>
          <a:p>
            <a:pPr>
              <a:lnSpc>
                <a:spcPct val="107000"/>
              </a:lnSpc>
              <a:buFont typeface="Arial" panose="020B0604020202020204" pitchFamily="34" charset="0"/>
              <a:buChar char="•"/>
            </a:pPr>
            <a:r>
              <a:rPr lang="en-US" kern="100" dirty="0">
                <a:solidFill>
                  <a:schemeClr val="bg1"/>
                </a:solidFill>
                <a:effectLst/>
                <a:latin typeface="Grandview" panose="020B0502040204020203" pitchFamily="34" charset="0"/>
                <a:ea typeface="Calibri" panose="020F0502020204030204" pitchFamily="34" charset="0"/>
                <a:cs typeface="Calibri" panose="020F0502020204030204" pitchFamily="34" charset="0"/>
              </a:rPr>
              <a:t>Return to previous menu</a:t>
            </a:r>
          </a:p>
          <a:p>
            <a:pPr marL="0" marR="0" lvl="0" indent="0">
              <a:lnSpc>
                <a:spcPct val="107000"/>
              </a:lnSpc>
              <a:buNone/>
            </a:pPr>
            <a:endParaRPr lang="en-US" kern="100" dirty="0">
              <a:solidFill>
                <a:schemeClr val="bg1"/>
              </a:solidFill>
              <a:effectLst/>
              <a:latin typeface="Grandview" panose="020B0502040204020203"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6681077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D4D8AE-1D71-C582-9441-5F1F173077E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3CD193B-636B-AE4B-03F8-B5A84ED9D642}"/>
              </a:ext>
            </a:extLst>
          </p:cNvPr>
          <p:cNvSpPr>
            <a:spLocks noGrp="1"/>
          </p:cNvSpPr>
          <p:nvPr>
            <p:ph type="title"/>
          </p:nvPr>
        </p:nvSpPr>
        <p:spPr>
          <a:xfrm>
            <a:off x="643467" y="816638"/>
            <a:ext cx="3367359" cy="5224724"/>
          </a:xfrm>
        </p:spPr>
        <p:txBody>
          <a:bodyPr anchor="ctr">
            <a:normAutofit/>
          </a:bodyPr>
          <a:lstStyle/>
          <a:p>
            <a:r>
              <a:rPr lang="en-US" dirty="0"/>
              <a:t>Objective</a:t>
            </a:r>
          </a:p>
        </p:txBody>
      </p:sp>
      <p:sp>
        <p:nvSpPr>
          <p:cNvPr id="3" name="Content Placeholder 2">
            <a:extLst>
              <a:ext uri="{FF2B5EF4-FFF2-40B4-BE49-F238E27FC236}">
                <a16:creationId xmlns:a16="http://schemas.microsoft.com/office/drawing/2014/main" id="{EA68F806-CF29-D2AE-1964-7A7401F5BCE5}"/>
              </a:ext>
            </a:extLst>
          </p:cNvPr>
          <p:cNvSpPr>
            <a:spLocks noGrp="1"/>
          </p:cNvSpPr>
          <p:nvPr>
            <p:ph idx="1"/>
          </p:nvPr>
        </p:nvSpPr>
        <p:spPr>
          <a:xfrm>
            <a:off x="4654295" y="816638"/>
            <a:ext cx="4619706" cy="5224724"/>
          </a:xfrm>
        </p:spPr>
        <p:txBody>
          <a:bodyPr anchor="ctr">
            <a:normAutofit/>
          </a:bodyPr>
          <a:lstStyle/>
          <a:p>
            <a:pPr marR="0" lvl="0">
              <a:lnSpc>
                <a:spcPct val="107000"/>
              </a:lnSpc>
              <a:buFont typeface="Arial" panose="020B0604020202020204" pitchFamily="34" charset="0"/>
              <a:buChar char="•"/>
            </a:pPr>
            <a:r>
              <a:rPr lang="en-US" sz="1800" kern="100" dirty="0">
                <a:solidFill>
                  <a:schemeClr val="bg1"/>
                </a:solidFill>
                <a:effectLst/>
                <a:latin typeface="Grandview" panose="020B0502040204020203" pitchFamily="34" charset="0"/>
                <a:ea typeface="Calibri" panose="020F0502020204030204" pitchFamily="34" charset="0"/>
                <a:cs typeface="Calibri" panose="020F0502020204030204" pitchFamily="34" charset="0"/>
              </a:rPr>
              <a:t>Phase 1: Layout the foundational testing methodology for the entire business logic</a:t>
            </a:r>
          </a:p>
          <a:p>
            <a:pPr marR="0" lvl="0">
              <a:lnSpc>
                <a:spcPct val="107000"/>
              </a:lnSpc>
              <a:buFont typeface="Arial" panose="020B0604020202020204" pitchFamily="34" charset="0"/>
              <a:buChar char="•"/>
            </a:pPr>
            <a:r>
              <a:rPr lang="en-US" kern="100" dirty="0">
                <a:solidFill>
                  <a:schemeClr val="bg1"/>
                </a:solidFill>
                <a:latin typeface="Grandview" panose="020B0502040204020203" pitchFamily="34" charset="0"/>
                <a:ea typeface="Calibri" panose="020F0502020204030204" pitchFamily="34" charset="0"/>
                <a:cs typeface="Calibri" panose="020F0502020204030204" pitchFamily="34" charset="0"/>
              </a:rPr>
              <a:t>Phase 2: Test for bugs, add missing features, stage development for phase 3</a:t>
            </a:r>
          </a:p>
          <a:p>
            <a:pPr marR="0" lvl="0">
              <a:lnSpc>
                <a:spcPct val="107000"/>
              </a:lnSpc>
              <a:buFont typeface="Arial" panose="020B0604020202020204" pitchFamily="34" charset="0"/>
              <a:buChar char="•"/>
            </a:pPr>
            <a:r>
              <a:rPr lang="en-US" sz="1800" kern="100" dirty="0">
                <a:solidFill>
                  <a:schemeClr val="bg1"/>
                </a:solidFill>
                <a:effectLst/>
                <a:latin typeface="Grandview" panose="020B0502040204020203" pitchFamily="34" charset="0"/>
                <a:ea typeface="Calibri" panose="020F0502020204030204" pitchFamily="34" charset="0"/>
                <a:cs typeface="Calibri" panose="020F0502020204030204" pitchFamily="34" charset="0"/>
              </a:rPr>
              <a:t>Phase 3: </a:t>
            </a:r>
            <a:r>
              <a:rPr lang="en-US" kern="100" dirty="0">
                <a:solidFill>
                  <a:schemeClr val="bg1"/>
                </a:solidFill>
                <a:latin typeface="Grandview" panose="020B0502040204020203" pitchFamily="34" charset="0"/>
                <a:ea typeface="Calibri" panose="020F0502020204030204" pitchFamily="34" charset="0"/>
                <a:cs typeface="Calibri" panose="020F0502020204030204" pitchFamily="34" charset="0"/>
              </a:rPr>
              <a:t>Follow the methodology set in phase 1 to test phase 3 GUI event handling</a:t>
            </a:r>
          </a:p>
          <a:p>
            <a:pPr marR="0" lvl="0">
              <a:lnSpc>
                <a:spcPct val="107000"/>
              </a:lnSpc>
              <a:buFont typeface="Arial" panose="020B0604020202020204" pitchFamily="34" charset="0"/>
              <a:buChar char="•"/>
            </a:pPr>
            <a:r>
              <a:rPr lang="en-US" sz="1800" kern="100" dirty="0">
                <a:solidFill>
                  <a:schemeClr val="bg1"/>
                </a:solidFill>
                <a:effectLst/>
                <a:latin typeface="Grandview" panose="020B0502040204020203" pitchFamily="34" charset="0"/>
                <a:ea typeface="Calibri" panose="020F0502020204030204" pitchFamily="34" charset="0"/>
                <a:cs typeface="Calibri" panose="020F0502020204030204" pitchFamily="34" charset="0"/>
              </a:rPr>
              <a:t>Phase 4</a:t>
            </a:r>
            <a:r>
              <a:rPr lang="en-US" kern="100" dirty="0">
                <a:solidFill>
                  <a:schemeClr val="bg1"/>
                </a:solidFill>
                <a:latin typeface="Grandview" panose="020B0502040204020203" pitchFamily="34" charset="0"/>
                <a:ea typeface="Calibri" panose="020F0502020204030204" pitchFamily="34" charset="0"/>
                <a:cs typeface="Calibri" panose="020F0502020204030204" pitchFamily="34" charset="0"/>
              </a:rPr>
              <a:t>: Integration testing for database environment, and styling the GUI to meet product visual expectation</a:t>
            </a:r>
            <a:endParaRPr lang="en-US" sz="1800" kern="100" dirty="0">
              <a:solidFill>
                <a:schemeClr val="bg1"/>
              </a:solidFill>
              <a:effectLst/>
              <a:latin typeface="Calibri" panose="020F0502020204030204" pitchFamily="34" charset="0"/>
              <a:ea typeface="Calibri" panose="020F0502020204030204" pitchFamily="34" charset="0"/>
              <a:cs typeface="Calibri" panose="020F0502020204030204" pitchFamily="34" charset="0"/>
            </a:endParaRPr>
          </a:p>
          <a:p>
            <a:pPr marL="0" indent="0">
              <a:buNone/>
            </a:pPr>
            <a:endParaRPr lang="en-US" dirty="0">
              <a:solidFill>
                <a:schemeClr val="bg1"/>
              </a:solidFill>
              <a:effectLst/>
              <a:latin typeface="Grandview" panose="020B0502040204020203"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94061309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06E4D9-0A4F-65FA-422A-C3B5F6DE2756}"/>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3E50440D-1CD8-4D68-C023-7C616B8BD8F0}"/>
              </a:ext>
            </a:extLst>
          </p:cNvPr>
          <p:cNvPicPr>
            <a:picLocks noChangeAspect="1"/>
          </p:cNvPicPr>
          <p:nvPr/>
        </p:nvPicPr>
        <p:blipFill>
          <a:blip r:embed="rId2"/>
          <a:stretch>
            <a:fillRect/>
          </a:stretch>
        </p:blipFill>
        <p:spPr>
          <a:xfrm>
            <a:off x="865285" y="1514208"/>
            <a:ext cx="7059010" cy="3829584"/>
          </a:xfrm>
          <a:prstGeom prst="rect">
            <a:avLst/>
          </a:prstGeom>
        </p:spPr>
      </p:pic>
    </p:spTree>
    <p:extLst>
      <p:ext uri="{BB962C8B-B14F-4D97-AF65-F5344CB8AC3E}">
        <p14:creationId xmlns:p14="http://schemas.microsoft.com/office/powerpoint/2010/main" val="327664318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160A45-E586-1E83-A334-463CBDA277E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4EE1659-32C4-D9D9-1172-6E32421BE8E9}"/>
              </a:ext>
            </a:extLst>
          </p:cNvPr>
          <p:cNvSpPr>
            <a:spLocks noGrp="1"/>
          </p:cNvSpPr>
          <p:nvPr>
            <p:ph type="title"/>
          </p:nvPr>
        </p:nvSpPr>
        <p:spPr>
          <a:xfrm>
            <a:off x="643467" y="816638"/>
            <a:ext cx="3367359" cy="5224724"/>
          </a:xfrm>
        </p:spPr>
        <p:txBody>
          <a:bodyPr anchor="ctr">
            <a:normAutofit/>
          </a:bodyPr>
          <a:lstStyle/>
          <a:p>
            <a:r>
              <a:rPr lang="en-US" dirty="0"/>
              <a:t>Add vehicle</a:t>
            </a:r>
          </a:p>
        </p:txBody>
      </p:sp>
      <p:sp>
        <p:nvSpPr>
          <p:cNvPr id="3" name="Content Placeholder 2">
            <a:extLst>
              <a:ext uri="{FF2B5EF4-FFF2-40B4-BE49-F238E27FC236}">
                <a16:creationId xmlns:a16="http://schemas.microsoft.com/office/drawing/2014/main" id="{5467398F-EC7C-0E62-B93E-B089D87346E7}"/>
              </a:ext>
            </a:extLst>
          </p:cNvPr>
          <p:cNvSpPr>
            <a:spLocks noGrp="1"/>
          </p:cNvSpPr>
          <p:nvPr>
            <p:ph idx="1"/>
          </p:nvPr>
        </p:nvSpPr>
        <p:spPr>
          <a:xfrm>
            <a:off x="4472783" y="394607"/>
            <a:ext cx="5501210" cy="5224724"/>
          </a:xfrm>
        </p:spPr>
        <p:txBody>
          <a:bodyPr anchor="ctr">
            <a:normAutofit/>
          </a:bodyPr>
          <a:lstStyle/>
          <a:p>
            <a:pPr marR="0" lvl="0">
              <a:lnSpc>
                <a:spcPct val="107000"/>
              </a:lnSpc>
              <a:buFont typeface="Arial" panose="020B0604020202020204" pitchFamily="34" charset="0"/>
              <a:buChar char="•"/>
            </a:pPr>
            <a:endParaRPr lang="en-US" sz="1800" kern="100" dirty="0">
              <a:solidFill>
                <a:schemeClr val="bg1"/>
              </a:solidFill>
              <a:effectLst/>
              <a:latin typeface="Grandview" panose="020B0502040204020203" pitchFamily="34" charset="0"/>
              <a:ea typeface="Calibri" panose="020F0502020204030204" pitchFamily="34" charset="0"/>
              <a:cs typeface="Calibri" panose="020F0502020204030204" pitchFamily="34" charset="0"/>
            </a:endParaRPr>
          </a:p>
          <a:p>
            <a:pPr>
              <a:lnSpc>
                <a:spcPct val="107000"/>
              </a:lnSpc>
              <a:buFont typeface="Arial" panose="020B0604020202020204" pitchFamily="34" charset="0"/>
              <a:buChar char="•"/>
            </a:pPr>
            <a:r>
              <a:rPr lang="en-US" kern="100" dirty="0">
                <a:solidFill>
                  <a:schemeClr val="bg1"/>
                </a:solidFill>
                <a:latin typeface="Grandview" panose="020B0502040204020203" pitchFamily="34" charset="0"/>
                <a:ea typeface="Calibri" panose="020F0502020204030204" pitchFamily="34" charset="0"/>
                <a:cs typeface="Calibri" panose="020F0502020204030204" pitchFamily="34" charset="0"/>
              </a:rPr>
              <a:t>Upload .txt document</a:t>
            </a:r>
          </a:p>
          <a:p>
            <a:pPr>
              <a:lnSpc>
                <a:spcPct val="107000"/>
              </a:lnSpc>
              <a:buFont typeface="Arial" panose="020B0604020202020204" pitchFamily="34" charset="0"/>
              <a:buChar char="•"/>
            </a:pPr>
            <a:r>
              <a:rPr lang="en-US" kern="100" dirty="0">
                <a:solidFill>
                  <a:schemeClr val="bg1"/>
                </a:solidFill>
                <a:latin typeface="Grandview" panose="020B0502040204020203" pitchFamily="34" charset="0"/>
                <a:ea typeface="Calibri" panose="020F0502020204030204" pitchFamily="34" charset="0"/>
                <a:cs typeface="Calibri" panose="020F0502020204030204" pitchFamily="34" charset="0"/>
              </a:rPr>
              <a:t>Manual input</a:t>
            </a:r>
          </a:p>
          <a:p>
            <a:pPr lvl="1">
              <a:lnSpc>
                <a:spcPct val="107000"/>
              </a:lnSpc>
              <a:buFont typeface="Arial" panose="020B0604020202020204" pitchFamily="34" charset="0"/>
              <a:buChar char="•"/>
            </a:pPr>
            <a:r>
              <a:rPr lang="en-US" kern="100" dirty="0">
                <a:solidFill>
                  <a:schemeClr val="bg1"/>
                </a:solidFill>
                <a:latin typeface="Grandview" panose="020B0502040204020203" pitchFamily="34" charset="0"/>
                <a:ea typeface="Calibri" panose="020F0502020204030204" pitchFamily="34" charset="0"/>
                <a:cs typeface="Calibri" panose="020F0502020204030204" pitchFamily="34" charset="0"/>
              </a:rPr>
              <a:t>Prompt for Type, Model, Year, Milage, Price Per Day</a:t>
            </a:r>
          </a:p>
          <a:p>
            <a:pPr>
              <a:lnSpc>
                <a:spcPct val="107000"/>
              </a:lnSpc>
              <a:buFont typeface="Arial" panose="020B0604020202020204" pitchFamily="34" charset="0"/>
              <a:buChar char="•"/>
            </a:pPr>
            <a:r>
              <a:rPr lang="en-US" kern="100" dirty="0">
                <a:solidFill>
                  <a:schemeClr val="bg1"/>
                </a:solidFill>
                <a:latin typeface="Grandview" panose="020B0502040204020203" pitchFamily="34" charset="0"/>
                <a:ea typeface="Calibri" panose="020F0502020204030204" pitchFamily="34" charset="0"/>
                <a:cs typeface="Calibri" panose="020F0502020204030204" pitchFamily="34" charset="0"/>
              </a:rPr>
              <a:t>Return to previous menu</a:t>
            </a:r>
          </a:p>
          <a:p>
            <a:pPr marL="0" marR="0" lvl="0" indent="0">
              <a:lnSpc>
                <a:spcPct val="107000"/>
              </a:lnSpc>
              <a:buNone/>
            </a:pPr>
            <a:endParaRPr lang="en-US" kern="100" dirty="0">
              <a:solidFill>
                <a:schemeClr val="bg1"/>
              </a:solidFill>
              <a:effectLst/>
              <a:latin typeface="Grandview" panose="020B0502040204020203"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3447568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B8AE17-8445-6F44-3104-9A19F03E3D08}"/>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C151510E-36FB-C0F0-4A5F-A745A3ABB66D}"/>
              </a:ext>
            </a:extLst>
          </p:cNvPr>
          <p:cNvPicPr>
            <a:picLocks noChangeAspect="1"/>
          </p:cNvPicPr>
          <p:nvPr/>
        </p:nvPicPr>
        <p:blipFill>
          <a:blip r:embed="rId2"/>
          <a:stretch>
            <a:fillRect/>
          </a:stretch>
        </p:blipFill>
        <p:spPr>
          <a:xfrm>
            <a:off x="854991" y="798873"/>
            <a:ext cx="6973273" cy="4877481"/>
          </a:xfrm>
          <a:prstGeom prst="rect">
            <a:avLst/>
          </a:prstGeom>
        </p:spPr>
      </p:pic>
    </p:spTree>
    <p:extLst>
      <p:ext uri="{BB962C8B-B14F-4D97-AF65-F5344CB8AC3E}">
        <p14:creationId xmlns:p14="http://schemas.microsoft.com/office/powerpoint/2010/main" val="110667112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DD6F4D-45DA-38C0-AC13-C8CAD3AB275F}"/>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55A88636-E465-53A6-EF21-50BF9E524E79}"/>
              </a:ext>
            </a:extLst>
          </p:cNvPr>
          <p:cNvPicPr>
            <a:picLocks noChangeAspect="1"/>
          </p:cNvPicPr>
          <p:nvPr/>
        </p:nvPicPr>
        <p:blipFill>
          <a:blip r:embed="rId2"/>
          <a:stretch>
            <a:fillRect/>
          </a:stretch>
        </p:blipFill>
        <p:spPr>
          <a:xfrm>
            <a:off x="809572" y="561822"/>
            <a:ext cx="7106642" cy="5372850"/>
          </a:xfrm>
          <a:prstGeom prst="rect">
            <a:avLst/>
          </a:prstGeom>
        </p:spPr>
      </p:pic>
    </p:spTree>
    <p:extLst>
      <p:ext uri="{BB962C8B-B14F-4D97-AF65-F5344CB8AC3E}">
        <p14:creationId xmlns:p14="http://schemas.microsoft.com/office/powerpoint/2010/main" val="316190960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AB73C4-4945-438E-9879-6E0D4B1C30A5}"/>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05446BAA-AEF1-6F52-C41C-E197FFE06395}"/>
              </a:ext>
            </a:extLst>
          </p:cNvPr>
          <p:cNvPicPr>
            <a:picLocks noChangeAspect="1"/>
          </p:cNvPicPr>
          <p:nvPr/>
        </p:nvPicPr>
        <p:blipFill>
          <a:blip r:embed="rId2"/>
          <a:stretch>
            <a:fillRect/>
          </a:stretch>
        </p:blipFill>
        <p:spPr>
          <a:xfrm>
            <a:off x="1312907" y="1008125"/>
            <a:ext cx="5849166" cy="3953427"/>
          </a:xfrm>
          <a:prstGeom prst="rect">
            <a:avLst/>
          </a:prstGeom>
        </p:spPr>
      </p:pic>
    </p:spTree>
    <p:extLst>
      <p:ext uri="{BB962C8B-B14F-4D97-AF65-F5344CB8AC3E}">
        <p14:creationId xmlns:p14="http://schemas.microsoft.com/office/powerpoint/2010/main" val="21741134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A43CC5-D929-236B-2ACF-2D24818DB3F0}"/>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CE0E361D-FB48-08C4-076C-8C318967597C}"/>
              </a:ext>
            </a:extLst>
          </p:cNvPr>
          <p:cNvPicPr>
            <a:picLocks noChangeAspect="1"/>
          </p:cNvPicPr>
          <p:nvPr/>
        </p:nvPicPr>
        <p:blipFill>
          <a:blip r:embed="rId2"/>
          <a:stretch>
            <a:fillRect/>
          </a:stretch>
        </p:blipFill>
        <p:spPr>
          <a:xfrm>
            <a:off x="1312907" y="1008125"/>
            <a:ext cx="5849166" cy="3953427"/>
          </a:xfrm>
          <a:prstGeom prst="rect">
            <a:avLst/>
          </a:prstGeom>
        </p:spPr>
      </p:pic>
    </p:spTree>
    <p:extLst>
      <p:ext uri="{BB962C8B-B14F-4D97-AF65-F5344CB8AC3E}">
        <p14:creationId xmlns:p14="http://schemas.microsoft.com/office/powerpoint/2010/main" val="158691728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FC6B9B-7DA5-4E45-747F-975105ACE47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AFC910B-1ED2-9DCC-2A60-CB959A26E32D}"/>
              </a:ext>
            </a:extLst>
          </p:cNvPr>
          <p:cNvSpPr>
            <a:spLocks noGrp="1"/>
          </p:cNvSpPr>
          <p:nvPr>
            <p:ph type="title"/>
          </p:nvPr>
        </p:nvSpPr>
        <p:spPr>
          <a:xfrm>
            <a:off x="643467" y="816638"/>
            <a:ext cx="3367359" cy="5224724"/>
          </a:xfrm>
        </p:spPr>
        <p:txBody>
          <a:bodyPr anchor="ctr">
            <a:normAutofit/>
          </a:bodyPr>
          <a:lstStyle/>
          <a:p>
            <a:r>
              <a:rPr lang="en-US" dirty="0"/>
              <a:t>Users</a:t>
            </a:r>
          </a:p>
        </p:txBody>
      </p:sp>
      <p:sp>
        <p:nvSpPr>
          <p:cNvPr id="3" name="Content Placeholder 2">
            <a:extLst>
              <a:ext uri="{FF2B5EF4-FFF2-40B4-BE49-F238E27FC236}">
                <a16:creationId xmlns:a16="http://schemas.microsoft.com/office/drawing/2014/main" id="{6872AFB9-E5DC-8662-4999-13CA37F4AF81}"/>
              </a:ext>
            </a:extLst>
          </p:cNvPr>
          <p:cNvSpPr>
            <a:spLocks noGrp="1"/>
          </p:cNvSpPr>
          <p:nvPr>
            <p:ph idx="1"/>
          </p:nvPr>
        </p:nvSpPr>
        <p:spPr>
          <a:xfrm>
            <a:off x="4472783" y="394607"/>
            <a:ext cx="5501210" cy="5224724"/>
          </a:xfrm>
        </p:spPr>
        <p:txBody>
          <a:bodyPr anchor="ctr">
            <a:normAutofit/>
          </a:bodyPr>
          <a:lstStyle/>
          <a:p>
            <a:pPr marR="0" lvl="0">
              <a:lnSpc>
                <a:spcPct val="107000"/>
              </a:lnSpc>
              <a:buFont typeface="Arial" panose="020B0604020202020204" pitchFamily="34" charset="0"/>
              <a:buChar char="•"/>
            </a:pPr>
            <a:endParaRPr lang="en-US" sz="1800" kern="100" dirty="0">
              <a:solidFill>
                <a:schemeClr val="bg1"/>
              </a:solidFill>
              <a:effectLst/>
              <a:latin typeface="Grandview" panose="020B0502040204020203" pitchFamily="34" charset="0"/>
              <a:ea typeface="Calibri" panose="020F0502020204030204" pitchFamily="34" charset="0"/>
              <a:cs typeface="Calibri" panose="020F0502020204030204" pitchFamily="34" charset="0"/>
            </a:endParaRPr>
          </a:p>
          <a:p>
            <a:pPr>
              <a:lnSpc>
                <a:spcPct val="107000"/>
              </a:lnSpc>
              <a:buFont typeface="Arial" panose="020B0604020202020204" pitchFamily="34" charset="0"/>
              <a:buChar char="•"/>
            </a:pPr>
            <a:r>
              <a:rPr lang="en-US" kern="100" dirty="0">
                <a:solidFill>
                  <a:schemeClr val="bg1"/>
                </a:solidFill>
                <a:effectLst/>
                <a:latin typeface="Grandview" panose="020B0502040204020203" pitchFamily="34" charset="0"/>
                <a:ea typeface="Calibri" panose="020F0502020204030204" pitchFamily="34" charset="0"/>
                <a:cs typeface="Calibri" panose="020F0502020204030204" pitchFamily="34" charset="0"/>
              </a:rPr>
              <a:t>View all users</a:t>
            </a:r>
          </a:p>
          <a:p>
            <a:pPr>
              <a:lnSpc>
                <a:spcPct val="107000"/>
              </a:lnSpc>
              <a:buFont typeface="Arial" panose="020B0604020202020204" pitchFamily="34" charset="0"/>
              <a:buChar char="•"/>
            </a:pPr>
            <a:r>
              <a:rPr lang="en-US" kern="100" dirty="0">
                <a:solidFill>
                  <a:schemeClr val="bg1"/>
                </a:solidFill>
                <a:latin typeface="Grandview" panose="020B0502040204020203" pitchFamily="34" charset="0"/>
                <a:ea typeface="Calibri" panose="020F0502020204030204" pitchFamily="34" charset="0"/>
                <a:cs typeface="Calibri" panose="020F0502020204030204" pitchFamily="34" charset="0"/>
              </a:rPr>
              <a:t>Add users</a:t>
            </a:r>
          </a:p>
          <a:p>
            <a:pPr lvl="1">
              <a:lnSpc>
                <a:spcPct val="107000"/>
              </a:lnSpc>
              <a:buFont typeface="Arial" panose="020B0604020202020204" pitchFamily="34" charset="0"/>
              <a:buChar char="•"/>
            </a:pPr>
            <a:r>
              <a:rPr lang="en-US" kern="100" dirty="0">
                <a:solidFill>
                  <a:schemeClr val="bg1"/>
                </a:solidFill>
                <a:effectLst/>
                <a:latin typeface="Grandview" panose="020B0502040204020203" pitchFamily="34" charset="0"/>
                <a:ea typeface="Calibri" panose="020F0502020204030204" pitchFamily="34" charset="0"/>
                <a:cs typeface="Calibri" panose="020F0502020204030204" pitchFamily="34" charset="0"/>
              </a:rPr>
              <a:t>Upload .txt document</a:t>
            </a:r>
          </a:p>
          <a:p>
            <a:pPr lvl="1">
              <a:lnSpc>
                <a:spcPct val="107000"/>
              </a:lnSpc>
              <a:buFont typeface="Arial" panose="020B0604020202020204" pitchFamily="34" charset="0"/>
              <a:buChar char="•"/>
            </a:pPr>
            <a:r>
              <a:rPr lang="en-US" kern="100" dirty="0">
                <a:solidFill>
                  <a:schemeClr val="bg1"/>
                </a:solidFill>
                <a:latin typeface="Grandview" panose="020B0502040204020203" pitchFamily="34" charset="0"/>
                <a:ea typeface="Calibri" panose="020F0502020204030204" pitchFamily="34" charset="0"/>
                <a:cs typeface="Calibri" panose="020F0502020204030204" pitchFamily="34" charset="0"/>
              </a:rPr>
              <a:t>Manual input</a:t>
            </a:r>
          </a:p>
          <a:p>
            <a:pPr lvl="2">
              <a:lnSpc>
                <a:spcPct val="107000"/>
              </a:lnSpc>
              <a:buFont typeface="Arial" panose="020B0604020202020204" pitchFamily="34" charset="0"/>
              <a:buChar char="•"/>
            </a:pPr>
            <a:r>
              <a:rPr lang="en-US" kern="100" dirty="0">
                <a:solidFill>
                  <a:schemeClr val="bg1"/>
                </a:solidFill>
                <a:latin typeface="Grandview" panose="020B0502040204020203" pitchFamily="34" charset="0"/>
                <a:ea typeface="Calibri" panose="020F0502020204030204" pitchFamily="34" charset="0"/>
                <a:cs typeface="Calibri" panose="020F0502020204030204" pitchFamily="34" charset="0"/>
              </a:rPr>
              <a:t>Prompt for First Name, Last Name, Email, Password, Account Type</a:t>
            </a:r>
          </a:p>
          <a:p>
            <a:pPr lvl="1">
              <a:lnSpc>
                <a:spcPct val="107000"/>
              </a:lnSpc>
              <a:buFont typeface="Arial" panose="020B0604020202020204" pitchFamily="34" charset="0"/>
              <a:buChar char="•"/>
            </a:pPr>
            <a:r>
              <a:rPr lang="en-US" kern="100" dirty="0">
                <a:solidFill>
                  <a:schemeClr val="bg1"/>
                </a:solidFill>
                <a:effectLst/>
                <a:latin typeface="Grandview" panose="020B0502040204020203" pitchFamily="34" charset="0"/>
                <a:ea typeface="Calibri" panose="020F0502020204030204" pitchFamily="34" charset="0"/>
                <a:cs typeface="Calibri" panose="020F0502020204030204" pitchFamily="34" charset="0"/>
              </a:rPr>
              <a:t>Return to previous menu</a:t>
            </a:r>
          </a:p>
          <a:p>
            <a:pPr>
              <a:lnSpc>
                <a:spcPct val="107000"/>
              </a:lnSpc>
              <a:buFont typeface="Arial" panose="020B0604020202020204" pitchFamily="34" charset="0"/>
              <a:buChar char="•"/>
            </a:pPr>
            <a:r>
              <a:rPr lang="en-US" kern="100" dirty="0">
                <a:solidFill>
                  <a:schemeClr val="bg1"/>
                </a:solidFill>
                <a:effectLst/>
                <a:latin typeface="Grandview" panose="020B0502040204020203" pitchFamily="34" charset="0"/>
                <a:ea typeface="Calibri" panose="020F0502020204030204" pitchFamily="34" charset="0"/>
                <a:cs typeface="Calibri" panose="020F0502020204030204" pitchFamily="34" charset="0"/>
              </a:rPr>
              <a:t>Return to previous menu</a:t>
            </a:r>
          </a:p>
          <a:p>
            <a:pPr marL="0" marR="0" lvl="0" indent="0">
              <a:lnSpc>
                <a:spcPct val="107000"/>
              </a:lnSpc>
              <a:buNone/>
            </a:pPr>
            <a:endParaRPr lang="en-US" kern="100" dirty="0">
              <a:solidFill>
                <a:schemeClr val="bg1"/>
              </a:solidFill>
              <a:effectLst/>
              <a:latin typeface="Grandview" panose="020B0502040204020203"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33272710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A64EBE-6DFB-BE8D-A82F-7B1E87195951}"/>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74D73FDC-0B5F-7CAF-F605-F12DC77B4A0B}"/>
              </a:ext>
            </a:extLst>
          </p:cNvPr>
          <p:cNvPicPr>
            <a:picLocks noChangeAspect="1"/>
          </p:cNvPicPr>
          <p:nvPr/>
        </p:nvPicPr>
        <p:blipFill>
          <a:blip r:embed="rId2"/>
          <a:stretch>
            <a:fillRect/>
          </a:stretch>
        </p:blipFill>
        <p:spPr>
          <a:xfrm>
            <a:off x="1052032" y="1466604"/>
            <a:ext cx="6887536" cy="3524742"/>
          </a:xfrm>
          <a:prstGeom prst="rect">
            <a:avLst/>
          </a:prstGeom>
        </p:spPr>
      </p:pic>
    </p:spTree>
    <p:extLst>
      <p:ext uri="{BB962C8B-B14F-4D97-AF65-F5344CB8AC3E}">
        <p14:creationId xmlns:p14="http://schemas.microsoft.com/office/powerpoint/2010/main" val="197706538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3CE897-2C1D-133F-3727-338D9E3F078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E31A5D8-550E-83E6-8CCA-5DA0E54D14FC}"/>
              </a:ext>
            </a:extLst>
          </p:cNvPr>
          <p:cNvSpPr>
            <a:spLocks noGrp="1"/>
          </p:cNvSpPr>
          <p:nvPr>
            <p:ph type="title"/>
          </p:nvPr>
        </p:nvSpPr>
        <p:spPr>
          <a:xfrm>
            <a:off x="643467" y="816638"/>
            <a:ext cx="3367359" cy="5224724"/>
          </a:xfrm>
        </p:spPr>
        <p:txBody>
          <a:bodyPr anchor="ctr">
            <a:normAutofit/>
          </a:bodyPr>
          <a:lstStyle/>
          <a:p>
            <a:r>
              <a:rPr lang="en-US" dirty="0"/>
              <a:t>Add Users</a:t>
            </a:r>
          </a:p>
        </p:txBody>
      </p:sp>
      <p:sp>
        <p:nvSpPr>
          <p:cNvPr id="3" name="Content Placeholder 2">
            <a:extLst>
              <a:ext uri="{FF2B5EF4-FFF2-40B4-BE49-F238E27FC236}">
                <a16:creationId xmlns:a16="http://schemas.microsoft.com/office/drawing/2014/main" id="{55C2047A-963E-69F8-5CCF-000B80C54535}"/>
              </a:ext>
            </a:extLst>
          </p:cNvPr>
          <p:cNvSpPr>
            <a:spLocks noGrp="1"/>
          </p:cNvSpPr>
          <p:nvPr>
            <p:ph idx="1"/>
          </p:nvPr>
        </p:nvSpPr>
        <p:spPr>
          <a:xfrm>
            <a:off x="4472783" y="394607"/>
            <a:ext cx="5501210" cy="5224724"/>
          </a:xfrm>
        </p:spPr>
        <p:txBody>
          <a:bodyPr anchor="ctr">
            <a:normAutofit/>
          </a:bodyPr>
          <a:lstStyle/>
          <a:p>
            <a:pPr marR="0" lvl="0">
              <a:lnSpc>
                <a:spcPct val="107000"/>
              </a:lnSpc>
              <a:buFont typeface="Arial" panose="020B0604020202020204" pitchFamily="34" charset="0"/>
              <a:buChar char="•"/>
            </a:pPr>
            <a:endParaRPr lang="en-US" sz="1800" kern="100" dirty="0">
              <a:solidFill>
                <a:schemeClr val="bg1"/>
              </a:solidFill>
              <a:effectLst/>
              <a:latin typeface="Grandview" panose="020B0502040204020203" pitchFamily="34" charset="0"/>
              <a:ea typeface="Calibri" panose="020F0502020204030204" pitchFamily="34" charset="0"/>
              <a:cs typeface="Calibri" panose="020F0502020204030204" pitchFamily="34" charset="0"/>
            </a:endParaRPr>
          </a:p>
          <a:p>
            <a:pPr>
              <a:lnSpc>
                <a:spcPct val="107000"/>
              </a:lnSpc>
              <a:buFont typeface="Arial" panose="020B0604020202020204" pitchFamily="34" charset="0"/>
              <a:buChar char="•"/>
            </a:pPr>
            <a:r>
              <a:rPr lang="en-US" kern="100" dirty="0">
                <a:solidFill>
                  <a:schemeClr val="bg1"/>
                </a:solidFill>
                <a:effectLst/>
                <a:latin typeface="Grandview" panose="020B0502040204020203" pitchFamily="34" charset="0"/>
                <a:ea typeface="Calibri" panose="020F0502020204030204" pitchFamily="34" charset="0"/>
                <a:cs typeface="Calibri" panose="020F0502020204030204" pitchFamily="34" charset="0"/>
              </a:rPr>
              <a:t>Upload .txt document</a:t>
            </a:r>
          </a:p>
          <a:p>
            <a:pPr>
              <a:lnSpc>
                <a:spcPct val="107000"/>
              </a:lnSpc>
              <a:buFont typeface="Arial" panose="020B0604020202020204" pitchFamily="34" charset="0"/>
              <a:buChar char="•"/>
            </a:pPr>
            <a:r>
              <a:rPr lang="en-US" kern="100" dirty="0">
                <a:solidFill>
                  <a:schemeClr val="bg1"/>
                </a:solidFill>
                <a:latin typeface="Grandview" panose="020B0502040204020203" pitchFamily="34" charset="0"/>
                <a:ea typeface="Calibri" panose="020F0502020204030204" pitchFamily="34" charset="0"/>
                <a:cs typeface="Calibri" panose="020F0502020204030204" pitchFamily="34" charset="0"/>
              </a:rPr>
              <a:t>Manual input</a:t>
            </a:r>
          </a:p>
          <a:p>
            <a:pPr lvl="1">
              <a:lnSpc>
                <a:spcPct val="107000"/>
              </a:lnSpc>
              <a:buFont typeface="Arial" panose="020B0604020202020204" pitchFamily="34" charset="0"/>
              <a:buChar char="•"/>
            </a:pPr>
            <a:r>
              <a:rPr lang="en-US" kern="100" dirty="0">
                <a:solidFill>
                  <a:schemeClr val="bg1"/>
                </a:solidFill>
                <a:latin typeface="Grandview" panose="020B0502040204020203" pitchFamily="34" charset="0"/>
                <a:ea typeface="Calibri" panose="020F0502020204030204" pitchFamily="34" charset="0"/>
                <a:cs typeface="Calibri" panose="020F0502020204030204" pitchFamily="34" charset="0"/>
              </a:rPr>
              <a:t>Prompt for First Name, Last Name, Email, Password, Account Type</a:t>
            </a:r>
          </a:p>
          <a:p>
            <a:pPr>
              <a:lnSpc>
                <a:spcPct val="107000"/>
              </a:lnSpc>
              <a:buFont typeface="Arial" panose="020B0604020202020204" pitchFamily="34" charset="0"/>
              <a:buChar char="•"/>
            </a:pPr>
            <a:r>
              <a:rPr lang="en-US" kern="100" dirty="0">
                <a:solidFill>
                  <a:schemeClr val="bg1"/>
                </a:solidFill>
                <a:effectLst/>
                <a:latin typeface="Grandview" panose="020B0502040204020203" pitchFamily="34" charset="0"/>
                <a:ea typeface="Calibri" panose="020F0502020204030204" pitchFamily="34" charset="0"/>
                <a:cs typeface="Calibri" panose="020F0502020204030204" pitchFamily="34" charset="0"/>
              </a:rPr>
              <a:t>Return to previous menu</a:t>
            </a:r>
          </a:p>
          <a:p>
            <a:pPr marL="0" marR="0" lvl="0" indent="0">
              <a:lnSpc>
                <a:spcPct val="107000"/>
              </a:lnSpc>
              <a:buNone/>
            </a:pPr>
            <a:endParaRPr lang="en-US" kern="100" dirty="0">
              <a:solidFill>
                <a:schemeClr val="bg1"/>
              </a:solidFill>
              <a:effectLst/>
              <a:latin typeface="Grandview" panose="020B0502040204020203"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4110262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C8F102-8360-C189-FFB8-7FE71FD840C5}"/>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0DB3128E-7288-DFBC-654B-4942FEA976F9}"/>
              </a:ext>
            </a:extLst>
          </p:cNvPr>
          <p:cNvPicPr>
            <a:picLocks noChangeAspect="1"/>
          </p:cNvPicPr>
          <p:nvPr/>
        </p:nvPicPr>
        <p:blipFill>
          <a:blip r:embed="rId2"/>
          <a:stretch>
            <a:fillRect/>
          </a:stretch>
        </p:blipFill>
        <p:spPr>
          <a:xfrm>
            <a:off x="1025451" y="952154"/>
            <a:ext cx="6887536" cy="4953691"/>
          </a:xfrm>
          <a:prstGeom prst="rect">
            <a:avLst/>
          </a:prstGeom>
        </p:spPr>
      </p:pic>
    </p:spTree>
    <p:extLst>
      <p:ext uri="{BB962C8B-B14F-4D97-AF65-F5344CB8AC3E}">
        <p14:creationId xmlns:p14="http://schemas.microsoft.com/office/powerpoint/2010/main" val="30773744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E2405B-255C-1BB0-64AE-54F6085F6CEA}"/>
            </a:ext>
          </a:extLst>
        </p:cNvPr>
        <p:cNvGrpSpPr/>
        <p:nvPr/>
      </p:nvGrpSpPr>
      <p:grpSpPr>
        <a:xfrm>
          <a:off x="0" y="0"/>
          <a:ext cx="0" cy="0"/>
          <a:chOff x="0" y="0"/>
          <a:chExt cx="0" cy="0"/>
        </a:xfrm>
      </p:grpSpPr>
      <p:pic>
        <p:nvPicPr>
          <p:cNvPr id="6" name="Picture 5" descr="A person writing on sticky notes">
            <a:extLst>
              <a:ext uri="{FF2B5EF4-FFF2-40B4-BE49-F238E27FC236}">
                <a16:creationId xmlns:a16="http://schemas.microsoft.com/office/drawing/2014/main" id="{F396A8AB-DCEA-8D63-E71B-D7D8F7E6AABC}"/>
              </a:ext>
            </a:extLst>
          </p:cNvPr>
          <p:cNvPicPr>
            <a:picLocks noChangeAspect="1"/>
          </p:cNvPicPr>
          <p:nvPr/>
        </p:nvPicPr>
        <p:blipFill>
          <a:blip r:embed="rId2">
            <a:extLst>
              <a:ext uri="{28A0092B-C50C-407E-A947-70E740481C1C}">
                <a14:useLocalDpi xmlns:a14="http://schemas.microsoft.com/office/drawing/2010/main" val="0"/>
              </a:ext>
            </a:extLst>
          </a:blip>
          <a:srcRect l="11494" r="11494"/>
          <a:stretch/>
        </p:blipFill>
        <p:spPr>
          <a:xfrm>
            <a:off x="4269854" y="-1"/>
            <a:ext cx="7922146" cy="6858001"/>
          </a:xfrm>
          <a:custGeom>
            <a:avLst/>
            <a:gdLst/>
            <a:ahLst/>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sp>
        <p:nvSpPr>
          <p:cNvPr id="2" name="Title 1">
            <a:extLst>
              <a:ext uri="{FF2B5EF4-FFF2-40B4-BE49-F238E27FC236}">
                <a16:creationId xmlns:a16="http://schemas.microsoft.com/office/drawing/2014/main" id="{86775442-2003-E3CD-99D7-CE65DE1ED57E}"/>
              </a:ext>
            </a:extLst>
          </p:cNvPr>
          <p:cNvSpPr>
            <a:spLocks noGrp="1"/>
          </p:cNvSpPr>
          <p:nvPr>
            <p:ph type="title"/>
          </p:nvPr>
        </p:nvSpPr>
        <p:spPr>
          <a:xfrm>
            <a:off x="668867" y="1678666"/>
            <a:ext cx="4088190" cy="2369093"/>
          </a:xfrm>
        </p:spPr>
        <p:txBody>
          <a:bodyPr vert="horz" lIns="91440" tIns="45720" rIns="91440" bIns="45720" rtlCol="0" anchor="b">
            <a:normAutofit/>
          </a:bodyPr>
          <a:lstStyle/>
          <a:p>
            <a:pPr algn="r"/>
            <a:r>
              <a:rPr lang="en-US" sz="4800" dirty="0"/>
              <a:t>Phase 1</a:t>
            </a:r>
            <a:br>
              <a:rPr lang="en-US" sz="4800" dirty="0"/>
            </a:br>
            <a:r>
              <a:rPr lang="en-US" sz="4800" dirty="0"/>
              <a:t>Core Business Logic Testing</a:t>
            </a:r>
          </a:p>
        </p:txBody>
      </p:sp>
    </p:spTree>
    <p:extLst>
      <p:ext uri="{BB962C8B-B14F-4D97-AF65-F5344CB8AC3E}">
        <p14:creationId xmlns:p14="http://schemas.microsoft.com/office/powerpoint/2010/main" val="22538445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1A9E03-8074-6D68-D911-89F39C589AAC}"/>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177AD043-60FA-35AB-3FF1-71E869E311F9}"/>
              </a:ext>
            </a:extLst>
          </p:cNvPr>
          <p:cNvPicPr>
            <a:picLocks noChangeAspect="1"/>
          </p:cNvPicPr>
          <p:nvPr/>
        </p:nvPicPr>
        <p:blipFill>
          <a:blip r:embed="rId2"/>
          <a:stretch>
            <a:fillRect/>
          </a:stretch>
        </p:blipFill>
        <p:spPr>
          <a:xfrm>
            <a:off x="1191237" y="656838"/>
            <a:ext cx="7087589" cy="5544324"/>
          </a:xfrm>
          <a:prstGeom prst="rect">
            <a:avLst/>
          </a:prstGeom>
        </p:spPr>
      </p:pic>
    </p:spTree>
    <p:extLst>
      <p:ext uri="{BB962C8B-B14F-4D97-AF65-F5344CB8AC3E}">
        <p14:creationId xmlns:p14="http://schemas.microsoft.com/office/powerpoint/2010/main" val="428393495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9B3316-3C5C-9BFB-67B5-ACA4F413E6FF}"/>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C29FDA02-1461-AA87-2D8A-8A868DBAE450}"/>
              </a:ext>
            </a:extLst>
          </p:cNvPr>
          <p:cNvPicPr>
            <a:picLocks noChangeAspect="1"/>
          </p:cNvPicPr>
          <p:nvPr/>
        </p:nvPicPr>
        <p:blipFill>
          <a:blip r:embed="rId2"/>
          <a:stretch>
            <a:fillRect/>
          </a:stretch>
        </p:blipFill>
        <p:spPr>
          <a:xfrm>
            <a:off x="1312907" y="1008125"/>
            <a:ext cx="5849166" cy="3953427"/>
          </a:xfrm>
          <a:prstGeom prst="rect">
            <a:avLst/>
          </a:prstGeom>
        </p:spPr>
      </p:pic>
    </p:spTree>
    <p:extLst>
      <p:ext uri="{BB962C8B-B14F-4D97-AF65-F5344CB8AC3E}">
        <p14:creationId xmlns:p14="http://schemas.microsoft.com/office/powerpoint/2010/main" val="220316337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750614-9056-F3B2-B52C-B741EC50F32D}"/>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9B83418B-51A6-A757-C16C-829E07201D55}"/>
              </a:ext>
            </a:extLst>
          </p:cNvPr>
          <p:cNvPicPr>
            <a:picLocks noChangeAspect="1"/>
          </p:cNvPicPr>
          <p:nvPr/>
        </p:nvPicPr>
        <p:blipFill>
          <a:blip r:embed="rId2"/>
          <a:stretch>
            <a:fillRect/>
          </a:stretch>
        </p:blipFill>
        <p:spPr>
          <a:xfrm>
            <a:off x="1312907" y="1008125"/>
            <a:ext cx="5849166" cy="3953427"/>
          </a:xfrm>
          <a:prstGeom prst="rect">
            <a:avLst/>
          </a:prstGeom>
        </p:spPr>
      </p:pic>
    </p:spTree>
    <p:extLst>
      <p:ext uri="{BB962C8B-B14F-4D97-AF65-F5344CB8AC3E}">
        <p14:creationId xmlns:p14="http://schemas.microsoft.com/office/powerpoint/2010/main" val="23098351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DF89C5-EB0D-74FB-3D70-D7F607C3898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E6BAAEC-4808-AE76-F612-5E73EEED0793}"/>
              </a:ext>
            </a:extLst>
          </p:cNvPr>
          <p:cNvSpPr>
            <a:spLocks noGrp="1"/>
          </p:cNvSpPr>
          <p:nvPr>
            <p:ph type="title"/>
          </p:nvPr>
        </p:nvSpPr>
        <p:spPr>
          <a:xfrm>
            <a:off x="643467" y="816638"/>
            <a:ext cx="3367359" cy="5224724"/>
          </a:xfrm>
        </p:spPr>
        <p:txBody>
          <a:bodyPr anchor="ctr">
            <a:normAutofit/>
          </a:bodyPr>
          <a:lstStyle/>
          <a:p>
            <a:r>
              <a:rPr lang="en-US" dirty="0"/>
              <a:t>Reservations</a:t>
            </a:r>
          </a:p>
        </p:txBody>
      </p:sp>
      <p:sp>
        <p:nvSpPr>
          <p:cNvPr id="3" name="Content Placeholder 2">
            <a:extLst>
              <a:ext uri="{FF2B5EF4-FFF2-40B4-BE49-F238E27FC236}">
                <a16:creationId xmlns:a16="http://schemas.microsoft.com/office/drawing/2014/main" id="{C04920FA-B618-8B00-D9C3-2A1B027CED7F}"/>
              </a:ext>
            </a:extLst>
          </p:cNvPr>
          <p:cNvSpPr>
            <a:spLocks noGrp="1"/>
          </p:cNvSpPr>
          <p:nvPr>
            <p:ph idx="1"/>
          </p:nvPr>
        </p:nvSpPr>
        <p:spPr>
          <a:xfrm>
            <a:off x="4472783" y="394607"/>
            <a:ext cx="5501210" cy="5224724"/>
          </a:xfrm>
        </p:spPr>
        <p:txBody>
          <a:bodyPr anchor="ctr">
            <a:normAutofit/>
          </a:bodyPr>
          <a:lstStyle/>
          <a:p>
            <a:pPr marR="0" lvl="0">
              <a:lnSpc>
                <a:spcPct val="107000"/>
              </a:lnSpc>
              <a:buFont typeface="Arial" panose="020B0604020202020204" pitchFamily="34" charset="0"/>
              <a:buChar char="•"/>
            </a:pPr>
            <a:endParaRPr lang="en-US" sz="1800" kern="100" dirty="0">
              <a:solidFill>
                <a:schemeClr val="bg1"/>
              </a:solidFill>
              <a:effectLst/>
              <a:latin typeface="Grandview" panose="020B0502040204020203" pitchFamily="34" charset="0"/>
              <a:ea typeface="Calibri" panose="020F0502020204030204" pitchFamily="34" charset="0"/>
              <a:cs typeface="Calibri" panose="020F0502020204030204" pitchFamily="34" charset="0"/>
            </a:endParaRPr>
          </a:p>
          <a:p>
            <a:pPr>
              <a:lnSpc>
                <a:spcPct val="107000"/>
              </a:lnSpc>
              <a:buFont typeface="Arial" panose="020B0604020202020204" pitchFamily="34" charset="0"/>
              <a:buChar char="•"/>
            </a:pPr>
            <a:r>
              <a:rPr lang="en-US" kern="100" dirty="0">
                <a:solidFill>
                  <a:schemeClr val="bg1"/>
                </a:solidFill>
                <a:effectLst/>
                <a:latin typeface="Grandview" panose="020B0502040204020203" pitchFamily="34" charset="0"/>
                <a:ea typeface="Calibri" panose="020F0502020204030204" pitchFamily="34" charset="0"/>
                <a:cs typeface="Calibri" panose="020F0502020204030204" pitchFamily="34" charset="0"/>
              </a:rPr>
              <a:t>View all reservations</a:t>
            </a:r>
          </a:p>
          <a:p>
            <a:pPr>
              <a:lnSpc>
                <a:spcPct val="107000"/>
              </a:lnSpc>
              <a:buFont typeface="Arial" panose="020B0604020202020204" pitchFamily="34" charset="0"/>
              <a:buChar char="•"/>
            </a:pPr>
            <a:r>
              <a:rPr lang="en-US" kern="100" dirty="0">
                <a:solidFill>
                  <a:schemeClr val="bg1"/>
                </a:solidFill>
                <a:latin typeface="Grandview" panose="020B0502040204020203" pitchFamily="34" charset="0"/>
                <a:ea typeface="Calibri" panose="020F0502020204030204" pitchFamily="34" charset="0"/>
                <a:cs typeface="Calibri" panose="020F0502020204030204" pitchFamily="34" charset="0"/>
              </a:rPr>
              <a:t>Add reservation</a:t>
            </a:r>
          </a:p>
          <a:p>
            <a:pPr lvl="1">
              <a:lnSpc>
                <a:spcPct val="107000"/>
              </a:lnSpc>
              <a:buFont typeface="Arial" panose="020B0604020202020204" pitchFamily="34" charset="0"/>
              <a:buChar char="•"/>
            </a:pPr>
            <a:r>
              <a:rPr lang="en-US" kern="100" dirty="0">
                <a:solidFill>
                  <a:schemeClr val="bg1"/>
                </a:solidFill>
                <a:latin typeface="Grandview" panose="020B0502040204020203" pitchFamily="34" charset="0"/>
                <a:ea typeface="Calibri" panose="020F0502020204030204" pitchFamily="34" charset="0"/>
                <a:cs typeface="Calibri" panose="020F0502020204030204" pitchFamily="34" charset="0"/>
              </a:rPr>
              <a:t>Upload .txt document</a:t>
            </a:r>
          </a:p>
          <a:p>
            <a:pPr lvl="1">
              <a:lnSpc>
                <a:spcPct val="107000"/>
              </a:lnSpc>
              <a:buFont typeface="Arial" panose="020B0604020202020204" pitchFamily="34" charset="0"/>
              <a:buChar char="•"/>
            </a:pPr>
            <a:r>
              <a:rPr lang="en-US" kern="100" dirty="0">
                <a:solidFill>
                  <a:schemeClr val="bg1"/>
                </a:solidFill>
                <a:latin typeface="Grandview" panose="020B0502040204020203" pitchFamily="34" charset="0"/>
                <a:ea typeface="Calibri" panose="020F0502020204030204" pitchFamily="34" charset="0"/>
                <a:cs typeface="Calibri" panose="020F0502020204030204" pitchFamily="34" charset="0"/>
              </a:rPr>
              <a:t>Manual input</a:t>
            </a:r>
          </a:p>
          <a:p>
            <a:pPr lvl="2">
              <a:lnSpc>
                <a:spcPct val="107000"/>
              </a:lnSpc>
              <a:buFont typeface="Arial" panose="020B0604020202020204" pitchFamily="34" charset="0"/>
              <a:buChar char="•"/>
            </a:pPr>
            <a:r>
              <a:rPr lang="en-US" kern="100" dirty="0">
                <a:solidFill>
                  <a:schemeClr val="bg1"/>
                </a:solidFill>
                <a:latin typeface="Grandview" panose="020B0502040204020203" pitchFamily="34" charset="0"/>
                <a:ea typeface="Calibri" panose="020F0502020204030204" pitchFamily="34" charset="0"/>
                <a:cs typeface="Calibri" panose="020F0502020204030204" pitchFamily="34" charset="0"/>
              </a:rPr>
              <a:t>Prompt for </a:t>
            </a:r>
            <a:r>
              <a:rPr lang="en-US" kern="100" dirty="0" err="1">
                <a:solidFill>
                  <a:schemeClr val="bg1"/>
                </a:solidFill>
                <a:latin typeface="Grandview" panose="020B0502040204020203" pitchFamily="34" charset="0"/>
                <a:ea typeface="Calibri" panose="020F0502020204030204" pitchFamily="34" charset="0"/>
                <a:cs typeface="Calibri" panose="020F0502020204030204" pitchFamily="34" charset="0"/>
              </a:rPr>
              <a:t>UserID</a:t>
            </a:r>
            <a:r>
              <a:rPr lang="en-US" kern="100" dirty="0">
                <a:solidFill>
                  <a:schemeClr val="bg1"/>
                </a:solidFill>
                <a:latin typeface="Grandview" panose="020B0502040204020203" pitchFamily="34" charset="0"/>
                <a:ea typeface="Calibri" panose="020F0502020204030204" pitchFamily="34" charset="0"/>
                <a:cs typeface="Calibri" panose="020F0502020204030204" pitchFamily="34" charset="0"/>
              </a:rPr>
              <a:t>, </a:t>
            </a:r>
            <a:r>
              <a:rPr lang="en-US" kern="100" dirty="0" err="1">
                <a:solidFill>
                  <a:schemeClr val="bg1"/>
                </a:solidFill>
                <a:latin typeface="Grandview" panose="020B0502040204020203" pitchFamily="34" charset="0"/>
                <a:ea typeface="Calibri" panose="020F0502020204030204" pitchFamily="34" charset="0"/>
                <a:cs typeface="Calibri" panose="020F0502020204030204" pitchFamily="34" charset="0"/>
              </a:rPr>
              <a:t>VehicleID</a:t>
            </a:r>
            <a:r>
              <a:rPr lang="en-US" kern="100" dirty="0">
                <a:solidFill>
                  <a:schemeClr val="bg1"/>
                </a:solidFill>
                <a:latin typeface="Grandview" panose="020B0502040204020203" pitchFamily="34" charset="0"/>
                <a:ea typeface="Calibri" panose="020F0502020204030204" pitchFamily="34" charset="0"/>
                <a:cs typeface="Calibri" panose="020F0502020204030204" pitchFamily="34" charset="0"/>
              </a:rPr>
              <a:t>, Pickup Date, Dropoff Date</a:t>
            </a:r>
          </a:p>
          <a:p>
            <a:pPr lvl="1">
              <a:lnSpc>
                <a:spcPct val="107000"/>
              </a:lnSpc>
              <a:buFont typeface="Arial" panose="020B0604020202020204" pitchFamily="34" charset="0"/>
              <a:buChar char="•"/>
            </a:pPr>
            <a:r>
              <a:rPr lang="en-US" kern="100" dirty="0">
                <a:solidFill>
                  <a:schemeClr val="bg1"/>
                </a:solidFill>
                <a:effectLst/>
                <a:latin typeface="Grandview" panose="020B0502040204020203" pitchFamily="34" charset="0"/>
                <a:ea typeface="Calibri" panose="020F0502020204030204" pitchFamily="34" charset="0"/>
                <a:cs typeface="Calibri" panose="020F0502020204030204" pitchFamily="34" charset="0"/>
              </a:rPr>
              <a:t>Return to previous menu</a:t>
            </a:r>
            <a:endParaRPr lang="en-US" kern="100" dirty="0">
              <a:solidFill>
                <a:schemeClr val="bg1"/>
              </a:solidFill>
              <a:latin typeface="Grandview" panose="020B0502040204020203" pitchFamily="34" charset="0"/>
              <a:ea typeface="Calibri" panose="020F0502020204030204" pitchFamily="34" charset="0"/>
              <a:cs typeface="Calibri" panose="020F0502020204030204" pitchFamily="34" charset="0"/>
            </a:endParaRPr>
          </a:p>
          <a:p>
            <a:pPr>
              <a:lnSpc>
                <a:spcPct val="107000"/>
              </a:lnSpc>
              <a:buFont typeface="Arial" panose="020B0604020202020204" pitchFamily="34" charset="0"/>
              <a:buChar char="•"/>
            </a:pPr>
            <a:r>
              <a:rPr lang="en-US" kern="100" dirty="0">
                <a:solidFill>
                  <a:schemeClr val="bg1"/>
                </a:solidFill>
                <a:effectLst/>
                <a:latin typeface="Grandview" panose="020B0502040204020203" pitchFamily="34" charset="0"/>
                <a:ea typeface="Calibri" panose="020F0502020204030204" pitchFamily="34" charset="0"/>
                <a:cs typeface="Calibri" panose="020F0502020204030204" pitchFamily="34" charset="0"/>
              </a:rPr>
              <a:t>Delete reservation by ID</a:t>
            </a:r>
          </a:p>
          <a:p>
            <a:pPr>
              <a:lnSpc>
                <a:spcPct val="107000"/>
              </a:lnSpc>
              <a:buFont typeface="Arial" panose="020B0604020202020204" pitchFamily="34" charset="0"/>
              <a:buChar char="•"/>
            </a:pPr>
            <a:r>
              <a:rPr lang="en-US" kern="100" dirty="0">
                <a:solidFill>
                  <a:schemeClr val="bg1"/>
                </a:solidFill>
                <a:effectLst/>
                <a:latin typeface="Grandview" panose="020B0502040204020203" pitchFamily="34" charset="0"/>
                <a:ea typeface="Calibri" panose="020F0502020204030204" pitchFamily="34" charset="0"/>
                <a:cs typeface="Calibri" panose="020F0502020204030204" pitchFamily="34" charset="0"/>
              </a:rPr>
              <a:t>Return to previous menu</a:t>
            </a:r>
          </a:p>
          <a:p>
            <a:pPr marL="0" marR="0" lvl="0" indent="0">
              <a:lnSpc>
                <a:spcPct val="107000"/>
              </a:lnSpc>
              <a:buNone/>
            </a:pPr>
            <a:endParaRPr lang="en-US" kern="100" dirty="0">
              <a:solidFill>
                <a:schemeClr val="bg1"/>
              </a:solidFill>
              <a:effectLst/>
              <a:latin typeface="Grandview" panose="020B0502040204020203"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70022021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1F1D8D-B1DD-6803-6CAB-56342069CE4C}"/>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E2BFAE23-6B66-B8C2-7323-90BDD209A69C}"/>
              </a:ext>
            </a:extLst>
          </p:cNvPr>
          <p:cNvPicPr>
            <a:picLocks noChangeAspect="1"/>
          </p:cNvPicPr>
          <p:nvPr/>
        </p:nvPicPr>
        <p:blipFill>
          <a:blip r:embed="rId2"/>
          <a:stretch>
            <a:fillRect/>
          </a:stretch>
        </p:blipFill>
        <p:spPr>
          <a:xfrm>
            <a:off x="1175854" y="1638076"/>
            <a:ext cx="6925642" cy="3210373"/>
          </a:xfrm>
          <a:prstGeom prst="rect">
            <a:avLst/>
          </a:prstGeom>
        </p:spPr>
      </p:pic>
    </p:spTree>
    <p:extLst>
      <p:ext uri="{BB962C8B-B14F-4D97-AF65-F5344CB8AC3E}">
        <p14:creationId xmlns:p14="http://schemas.microsoft.com/office/powerpoint/2010/main" val="31751957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BA545C-3501-460B-1BBA-FCCC1A162AD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BEE9BE6-11C2-C603-F0AD-3E49CC5BC293}"/>
              </a:ext>
            </a:extLst>
          </p:cNvPr>
          <p:cNvSpPr>
            <a:spLocks noGrp="1"/>
          </p:cNvSpPr>
          <p:nvPr>
            <p:ph type="title"/>
          </p:nvPr>
        </p:nvSpPr>
        <p:spPr>
          <a:xfrm>
            <a:off x="643467" y="816638"/>
            <a:ext cx="3577659" cy="5224724"/>
          </a:xfrm>
        </p:spPr>
        <p:txBody>
          <a:bodyPr anchor="ctr">
            <a:normAutofit/>
          </a:bodyPr>
          <a:lstStyle/>
          <a:p>
            <a:r>
              <a:rPr lang="en-US" dirty="0"/>
              <a:t>Add Reservation</a:t>
            </a:r>
          </a:p>
        </p:txBody>
      </p:sp>
      <p:sp>
        <p:nvSpPr>
          <p:cNvPr id="3" name="Content Placeholder 2">
            <a:extLst>
              <a:ext uri="{FF2B5EF4-FFF2-40B4-BE49-F238E27FC236}">
                <a16:creationId xmlns:a16="http://schemas.microsoft.com/office/drawing/2014/main" id="{AEE9C518-9752-0264-4C40-7EA60E34F574}"/>
              </a:ext>
            </a:extLst>
          </p:cNvPr>
          <p:cNvSpPr>
            <a:spLocks noGrp="1"/>
          </p:cNvSpPr>
          <p:nvPr>
            <p:ph idx="1"/>
          </p:nvPr>
        </p:nvSpPr>
        <p:spPr>
          <a:xfrm>
            <a:off x="4472783" y="394607"/>
            <a:ext cx="5501210" cy="5224724"/>
          </a:xfrm>
        </p:spPr>
        <p:txBody>
          <a:bodyPr anchor="ctr">
            <a:normAutofit/>
          </a:bodyPr>
          <a:lstStyle/>
          <a:p>
            <a:pPr marR="0" lvl="0">
              <a:lnSpc>
                <a:spcPct val="107000"/>
              </a:lnSpc>
              <a:buFont typeface="Arial" panose="020B0604020202020204" pitchFamily="34" charset="0"/>
              <a:buChar char="•"/>
            </a:pPr>
            <a:endParaRPr lang="en-US" sz="1800" kern="100" dirty="0">
              <a:solidFill>
                <a:schemeClr val="bg1"/>
              </a:solidFill>
              <a:effectLst/>
              <a:latin typeface="Grandview" panose="020B0502040204020203" pitchFamily="34" charset="0"/>
              <a:ea typeface="Calibri" panose="020F0502020204030204" pitchFamily="34" charset="0"/>
              <a:cs typeface="Calibri" panose="020F0502020204030204" pitchFamily="34" charset="0"/>
            </a:endParaRPr>
          </a:p>
          <a:p>
            <a:pPr>
              <a:lnSpc>
                <a:spcPct val="107000"/>
              </a:lnSpc>
              <a:buFont typeface="Arial" panose="020B0604020202020204" pitchFamily="34" charset="0"/>
              <a:buChar char="•"/>
            </a:pPr>
            <a:r>
              <a:rPr lang="en-US" kern="100" dirty="0">
                <a:solidFill>
                  <a:schemeClr val="bg1"/>
                </a:solidFill>
                <a:latin typeface="Grandview" panose="020B0502040204020203" pitchFamily="34" charset="0"/>
                <a:ea typeface="Calibri" panose="020F0502020204030204" pitchFamily="34" charset="0"/>
                <a:cs typeface="Calibri" panose="020F0502020204030204" pitchFamily="34" charset="0"/>
              </a:rPr>
              <a:t>Upload .txt document</a:t>
            </a:r>
          </a:p>
          <a:p>
            <a:pPr>
              <a:lnSpc>
                <a:spcPct val="107000"/>
              </a:lnSpc>
              <a:buFont typeface="Arial" panose="020B0604020202020204" pitchFamily="34" charset="0"/>
              <a:buChar char="•"/>
            </a:pPr>
            <a:r>
              <a:rPr lang="en-US" kern="100" dirty="0">
                <a:solidFill>
                  <a:schemeClr val="bg1"/>
                </a:solidFill>
                <a:latin typeface="Grandview" panose="020B0502040204020203" pitchFamily="34" charset="0"/>
                <a:ea typeface="Calibri" panose="020F0502020204030204" pitchFamily="34" charset="0"/>
                <a:cs typeface="Calibri" panose="020F0502020204030204" pitchFamily="34" charset="0"/>
              </a:rPr>
              <a:t>Manual input</a:t>
            </a:r>
          </a:p>
          <a:p>
            <a:pPr lvl="1">
              <a:lnSpc>
                <a:spcPct val="107000"/>
              </a:lnSpc>
              <a:buFont typeface="Arial" panose="020B0604020202020204" pitchFamily="34" charset="0"/>
              <a:buChar char="•"/>
            </a:pPr>
            <a:r>
              <a:rPr lang="en-US" kern="100" dirty="0">
                <a:solidFill>
                  <a:schemeClr val="bg1"/>
                </a:solidFill>
                <a:latin typeface="Grandview" panose="020B0502040204020203" pitchFamily="34" charset="0"/>
                <a:ea typeface="Calibri" panose="020F0502020204030204" pitchFamily="34" charset="0"/>
                <a:cs typeface="Calibri" panose="020F0502020204030204" pitchFamily="34" charset="0"/>
              </a:rPr>
              <a:t>Prompt for </a:t>
            </a:r>
            <a:r>
              <a:rPr lang="en-US" kern="100" dirty="0" err="1">
                <a:solidFill>
                  <a:schemeClr val="bg1"/>
                </a:solidFill>
                <a:latin typeface="Grandview" panose="020B0502040204020203" pitchFamily="34" charset="0"/>
                <a:ea typeface="Calibri" panose="020F0502020204030204" pitchFamily="34" charset="0"/>
                <a:cs typeface="Calibri" panose="020F0502020204030204" pitchFamily="34" charset="0"/>
              </a:rPr>
              <a:t>UserID</a:t>
            </a:r>
            <a:r>
              <a:rPr lang="en-US" kern="100" dirty="0">
                <a:solidFill>
                  <a:schemeClr val="bg1"/>
                </a:solidFill>
                <a:latin typeface="Grandview" panose="020B0502040204020203" pitchFamily="34" charset="0"/>
                <a:ea typeface="Calibri" panose="020F0502020204030204" pitchFamily="34" charset="0"/>
                <a:cs typeface="Calibri" panose="020F0502020204030204" pitchFamily="34" charset="0"/>
              </a:rPr>
              <a:t>, </a:t>
            </a:r>
            <a:r>
              <a:rPr lang="en-US" kern="100" dirty="0" err="1">
                <a:solidFill>
                  <a:schemeClr val="bg1"/>
                </a:solidFill>
                <a:latin typeface="Grandview" panose="020B0502040204020203" pitchFamily="34" charset="0"/>
                <a:ea typeface="Calibri" panose="020F0502020204030204" pitchFamily="34" charset="0"/>
                <a:cs typeface="Calibri" panose="020F0502020204030204" pitchFamily="34" charset="0"/>
              </a:rPr>
              <a:t>VehicleID</a:t>
            </a:r>
            <a:r>
              <a:rPr lang="en-US" kern="100" dirty="0">
                <a:solidFill>
                  <a:schemeClr val="bg1"/>
                </a:solidFill>
                <a:latin typeface="Grandview" panose="020B0502040204020203" pitchFamily="34" charset="0"/>
                <a:ea typeface="Calibri" panose="020F0502020204030204" pitchFamily="34" charset="0"/>
                <a:cs typeface="Calibri" panose="020F0502020204030204" pitchFamily="34" charset="0"/>
              </a:rPr>
              <a:t>, Pickup Date, Dropoff Date</a:t>
            </a:r>
          </a:p>
          <a:p>
            <a:pPr>
              <a:lnSpc>
                <a:spcPct val="107000"/>
              </a:lnSpc>
              <a:buFont typeface="Arial" panose="020B0604020202020204" pitchFamily="34" charset="0"/>
              <a:buChar char="•"/>
            </a:pPr>
            <a:r>
              <a:rPr lang="en-US" kern="100" dirty="0">
                <a:solidFill>
                  <a:schemeClr val="bg1"/>
                </a:solidFill>
                <a:effectLst/>
                <a:latin typeface="Grandview" panose="020B0502040204020203" pitchFamily="34" charset="0"/>
                <a:ea typeface="Calibri" panose="020F0502020204030204" pitchFamily="34" charset="0"/>
                <a:cs typeface="Calibri" panose="020F0502020204030204" pitchFamily="34" charset="0"/>
              </a:rPr>
              <a:t>Return to previous menu</a:t>
            </a:r>
            <a:endParaRPr lang="en-US" kern="100" dirty="0">
              <a:solidFill>
                <a:schemeClr val="bg1"/>
              </a:solidFill>
              <a:latin typeface="Grandview" panose="020B0502040204020203" pitchFamily="34" charset="0"/>
              <a:ea typeface="Calibri" panose="020F0502020204030204" pitchFamily="34" charset="0"/>
              <a:cs typeface="Calibri" panose="020F0502020204030204" pitchFamily="34" charset="0"/>
            </a:endParaRPr>
          </a:p>
          <a:p>
            <a:pPr marL="0" marR="0" lvl="0" indent="0">
              <a:lnSpc>
                <a:spcPct val="107000"/>
              </a:lnSpc>
              <a:buNone/>
            </a:pPr>
            <a:endParaRPr lang="en-US" kern="100" dirty="0">
              <a:solidFill>
                <a:schemeClr val="bg1"/>
              </a:solidFill>
              <a:effectLst/>
              <a:latin typeface="Grandview" panose="020B0502040204020203"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23064799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DCE0F3-174B-757F-15C8-05A3089EB3D5}"/>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365B8A4A-3A79-2628-5691-707E47FD2DCA}"/>
              </a:ext>
            </a:extLst>
          </p:cNvPr>
          <p:cNvPicPr>
            <a:picLocks noChangeAspect="1"/>
          </p:cNvPicPr>
          <p:nvPr/>
        </p:nvPicPr>
        <p:blipFill>
          <a:blip r:embed="rId2"/>
          <a:stretch>
            <a:fillRect/>
          </a:stretch>
        </p:blipFill>
        <p:spPr>
          <a:xfrm>
            <a:off x="713877" y="742575"/>
            <a:ext cx="7135221" cy="5372850"/>
          </a:xfrm>
          <a:prstGeom prst="rect">
            <a:avLst/>
          </a:prstGeom>
        </p:spPr>
      </p:pic>
    </p:spTree>
    <p:extLst>
      <p:ext uri="{BB962C8B-B14F-4D97-AF65-F5344CB8AC3E}">
        <p14:creationId xmlns:p14="http://schemas.microsoft.com/office/powerpoint/2010/main" val="359095695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379792-56F8-2E46-57A9-B1FF52649D6D}"/>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E43783A5-4CAC-5A9A-828B-E5C39D2D28FC}"/>
              </a:ext>
            </a:extLst>
          </p:cNvPr>
          <p:cNvPicPr>
            <a:picLocks noChangeAspect="1"/>
          </p:cNvPicPr>
          <p:nvPr/>
        </p:nvPicPr>
        <p:blipFill>
          <a:blip r:embed="rId2"/>
          <a:stretch>
            <a:fillRect/>
          </a:stretch>
        </p:blipFill>
        <p:spPr>
          <a:xfrm>
            <a:off x="787876" y="704470"/>
            <a:ext cx="6916115" cy="5449060"/>
          </a:xfrm>
          <a:prstGeom prst="rect">
            <a:avLst/>
          </a:prstGeom>
        </p:spPr>
      </p:pic>
    </p:spTree>
    <p:extLst>
      <p:ext uri="{BB962C8B-B14F-4D97-AF65-F5344CB8AC3E}">
        <p14:creationId xmlns:p14="http://schemas.microsoft.com/office/powerpoint/2010/main" val="23761388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AC51D4-51A0-A969-49F4-74D682308A65}"/>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B43E7A26-4AEF-AA7C-1FEE-A504B346E107}"/>
              </a:ext>
            </a:extLst>
          </p:cNvPr>
          <p:cNvPicPr>
            <a:picLocks noChangeAspect="1"/>
          </p:cNvPicPr>
          <p:nvPr/>
        </p:nvPicPr>
        <p:blipFill>
          <a:blip r:embed="rId2"/>
          <a:stretch>
            <a:fillRect/>
          </a:stretch>
        </p:blipFill>
        <p:spPr>
          <a:xfrm>
            <a:off x="1312907" y="1008125"/>
            <a:ext cx="5849166" cy="3953427"/>
          </a:xfrm>
          <a:prstGeom prst="rect">
            <a:avLst/>
          </a:prstGeom>
        </p:spPr>
      </p:pic>
    </p:spTree>
    <p:extLst>
      <p:ext uri="{BB962C8B-B14F-4D97-AF65-F5344CB8AC3E}">
        <p14:creationId xmlns:p14="http://schemas.microsoft.com/office/powerpoint/2010/main" val="235133923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BB5ECD-52BC-7FCC-59B4-1C63A4393C96}"/>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B7B015D8-9E73-3C6D-F0BF-30A9DB1756D2}"/>
              </a:ext>
            </a:extLst>
          </p:cNvPr>
          <p:cNvPicPr>
            <a:picLocks noChangeAspect="1"/>
          </p:cNvPicPr>
          <p:nvPr/>
        </p:nvPicPr>
        <p:blipFill>
          <a:blip r:embed="rId2"/>
          <a:stretch>
            <a:fillRect/>
          </a:stretch>
        </p:blipFill>
        <p:spPr>
          <a:xfrm>
            <a:off x="1312907" y="1008125"/>
            <a:ext cx="5849166" cy="3953427"/>
          </a:xfrm>
          <a:prstGeom prst="rect">
            <a:avLst/>
          </a:prstGeom>
        </p:spPr>
      </p:pic>
    </p:spTree>
    <p:extLst>
      <p:ext uri="{BB962C8B-B14F-4D97-AF65-F5344CB8AC3E}">
        <p14:creationId xmlns:p14="http://schemas.microsoft.com/office/powerpoint/2010/main" val="38228419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C9D48D-8C8C-7908-67C0-A0E273A79C0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75AC8A1-DAD8-D47F-9FF3-74E0EB6C4591}"/>
              </a:ext>
            </a:extLst>
          </p:cNvPr>
          <p:cNvSpPr>
            <a:spLocks noGrp="1"/>
          </p:cNvSpPr>
          <p:nvPr>
            <p:ph type="title"/>
          </p:nvPr>
        </p:nvSpPr>
        <p:spPr>
          <a:xfrm>
            <a:off x="643467" y="816638"/>
            <a:ext cx="3367359" cy="5224724"/>
          </a:xfrm>
        </p:spPr>
        <p:txBody>
          <a:bodyPr anchor="ctr">
            <a:normAutofit/>
          </a:bodyPr>
          <a:lstStyle/>
          <a:p>
            <a:r>
              <a:rPr lang="en-US" dirty="0"/>
              <a:t>Main Menu</a:t>
            </a:r>
          </a:p>
        </p:txBody>
      </p:sp>
      <p:sp>
        <p:nvSpPr>
          <p:cNvPr id="3" name="Content Placeholder 2">
            <a:extLst>
              <a:ext uri="{FF2B5EF4-FFF2-40B4-BE49-F238E27FC236}">
                <a16:creationId xmlns:a16="http://schemas.microsoft.com/office/drawing/2014/main" id="{69E58DC0-42EB-E357-8D7E-B491CCEC5CA7}"/>
              </a:ext>
            </a:extLst>
          </p:cNvPr>
          <p:cNvSpPr>
            <a:spLocks noGrp="1"/>
          </p:cNvSpPr>
          <p:nvPr>
            <p:ph idx="1"/>
          </p:nvPr>
        </p:nvSpPr>
        <p:spPr>
          <a:xfrm>
            <a:off x="4472783" y="394607"/>
            <a:ext cx="5501210" cy="5224724"/>
          </a:xfrm>
        </p:spPr>
        <p:txBody>
          <a:bodyPr anchor="ctr">
            <a:normAutofit/>
          </a:bodyPr>
          <a:lstStyle/>
          <a:p>
            <a:pPr marR="0" lvl="0">
              <a:lnSpc>
                <a:spcPct val="107000"/>
              </a:lnSpc>
              <a:buFont typeface="Arial" panose="020B0604020202020204" pitchFamily="34" charset="0"/>
              <a:buChar char="•"/>
            </a:pPr>
            <a:endParaRPr lang="en-US" sz="1800" kern="100" dirty="0">
              <a:solidFill>
                <a:schemeClr val="bg1"/>
              </a:solidFill>
              <a:effectLst/>
              <a:latin typeface="Grandview" panose="020B0502040204020203" pitchFamily="34" charset="0"/>
              <a:ea typeface="Calibri" panose="020F0502020204030204" pitchFamily="34" charset="0"/>
              <a:cs typeface="Calibri" panose="020F0502020204030204" pitchFamily="34" charset="0"/>
            </a:endParaRPr>
          </a:p>
          <a:p>
            <a:pPr marR="0" lvl="0">
              <a:lnSpc>
                <a:spcPct val="107000"/>
              </a:lnSpc>
              <a:buFont typeface="Arial" panose="020B0604020202020204" pitchFamily="34" charset="0"/>
              <a:buChar char="•"/>
            </a:pPr>
            <a:r>
              <a:rPr lang="en-US" sz="1800" kern="100" dirty="0">
                <a:solidFill>
                  <a:schemeClr val="bg1"/>
                </a:solidFill>
                <a:effectLst/>
                <a:latin typeface="Grandview" panose="020B0502040204020203" pitchFamily="34" charset="0"/>
                <a:ea typeface="Calibri" panose="020F0502020204030204" pitchFamily="34" charset="0"/>
                <a:cs typeface="Calibri" panose="020F0502020204030204" pitchFamily="34" charset="0"/>
              </a:rPr>
              <a:t>Login</a:t>
            </a:r>
          </a:p>
          <a:p>
            <a:pPr lvl="1">
              <a:lnSpc>
                <a:spcPct val="107000"/>
              </a:lnSpc>
              <a:buFont typeface="Arial" panose="020B0604020202020204" pitchFamily="34" charset="0"/>
              <a:buChar char="•"/>
            </a:pPr>
            <a:r>
              <a:rPr lang="en-US" kern="100" dirty="0">
                <a:solidFill>
                  <a:schemeClr val="bg1"/>
                </a:solidFill>
                <a:effectLst/>
                <a:latin typeface="Grandview" panose="020B0502040204020203" pitchFamily="34" charset="0"/>
                <a:ea typeface="Calibri" panose="020F0502020204030204" pitchFamily="34" charset="0"/>
                <a:cs typeface="Calibri" panose="020F0502020204030204" pitchFamily="34" charset="0"/>
              </a:rPr>
              <a:t>Prompt for Username/Email, Password</a:t>
            </a:r>
          </a:p>
          <a:p>
            <a:pPr marR="0" lvl="0">
              <a:lnSpc>
                <a:spcPct val="107000"/>
              </a:lnSpc>
              <a:buFont typeface="Arial" panose="020B0604020202020204" pitchFamily="34" charset="0"/>
              <a:buChar char="•"/>
            </a:pPr>
            <a:r>
              <a:rPr lang="en-US" kern="100" dirty="0">
                <a:solidFill>
                  <a:schemeClr val="bg1"/>
                </a:solidFill>
                <a:latin typeface="Grandview" panose="020B0502040204020203" pitchFamily="34" charset="0"/>
                <a:ea typeface="Calibri" panose="020F0502020204030204" pitchFamily="34" charset="0"/>
                <a:cs typeface="Calibri" panose="020F0502020204030204" pitchFamily="34" charset="0"/>
              </a:rPr>
              <a:t>Register</a:t>
            </a:r>
          </a:p>
          <a:p>
            <a:pPr lvl="1">
              <a:lnSpc>
                <a:spcPct val="107000"/>
              </a:lnSpc>
              <a:buFont typeface="Arial" panose="020B0604020202020204" pitchFamily="34" charset="0"/>
              <a:buChar char="•"/>
            </a:pPr>
            <a:r>
              <a:rPr lang="en-US" kern="100" dirty="0">
                <a:solidFill>
                  <a:schemeClr val="bg1"/>
                </a:solidFill>
                <a:latin typeface="Grandview" panose="020B0502040204020203" pitchFamily="34" charset="0"/>
                <a:ea typeface="Calibri" panose="020F0502020204030204" pitchFamily="34" charset="0"/>
                <a:cs typeface="Calibri" panose="020F0502020204030204" pitchFamily="34" charset="0"/>
              </a:rPr>
              <a:t>Prompt for Username/Email, Password, Account Type</a:t>
            </a:r>
          </a:p>
          <a:p>
            <a:pPr>
              <a:lnSpc>
                <a:spcPct val="107000"/>
              </a:lnSpc>
              <a:buFont typeface="Arial" panose="020B0604020202020204" pitchFamily="34" charset="0"/>
              <a:buChar char="•"/>
            </a:pPr>
            <a:r>
              <a:rPr lang="en-US" kern="100" dirty="0">
                <a:solidFill>
                  <a:schemeClr val="bg1"/>
                </a:solidFill>
                <a:latin typeface="Grandview" panose="020B0502040204020203" pitchFamily="34" charset="0"/>
                <a:ea typeface="Calibri" panose="020F0502020204030204" pitchFamily="34" charset="0"/>
                <a:cs typeface="Calibri" panose="020F0502020204030204" pitchFamily="34" charset="0"/>
              </a:rPr>
              <a:t>Exit program</a:t>
            </a:r>
          </a:p>
        </p:txBody>
      </p:sp>
    </p:spTree>
    <p:extLst>
      <p:ext uri="{BB962C8B-B14F-4D97-AF65-F5344CB8AC3E}">
        <p14:creationId xmlns:p14="http://schemas.microsoft.com/office/powerpoint/2010/main" val="75016693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5A22F0-964D-2C5F-A9EC-3654A3C7F4E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605E01C-0995-F6A2-0E34-075069B6862C}"/>
              </a:ext>
            </a:extLst>
          </p:cNvPr>
          <p:cNvSpPr>
            <a:spLocks noGrp="1"/>
          </p:cNvSpPr>
          <p:nvPr>
            <p:ph type="title"/>
          </p:nvPr>
        </p:nvSpPr>
        <p:spPr>
          <a:xfrm>
            <a:off x="643467" y="816638"/>
            <a:ext cx="3367359" cy="5224724"/>
          </a:xfrm>
        </p:spPr>
        <p:txBody>
          <a:bodyPr anchor="ctr">
            <a:normAutofit/>
          </a:bodyPr>
          <a:lstStyle/>
          <a:p>
            <a:r>
              <a:rPr lang="en-US" dirty="0"/>
              <a:t>Account</a:t>
            </a:r>
          </a:p>
        </p:txBody>
      </p:sp>
      <p:sp>
        <p:nvSpPr>
          <p:cNvPr id="3" name="Content Placeholder 2">
            <a:extLst>
              <a:ext uri="{FF2B5EF4-FFF2-40B4-BE49-F238E27FC236}">
                <a16:creationId xmlns:a16="http://schemas.microsoft.com/office/drawing/2014/main" id="{F6FC5388-232F-EBAD-9E6E-B82AF30547AC}"/>
              </a:ext>
            </a:extLst>
          </p:cNvPr>
          <p:cNvSpPr>
            <a:spLocks noGrp="1"/>
          </p:cNvSpPr>
          <p:nvPr>
            <p:ph idx="1"/>
          </p:nvPr>
        </p:nvSpPr>
        <p:spPr>
          <a:xfrm>
            <a:off x="4472783" y="394607"/>
            <a:ext cx="5501210" cy="5224724"/>
          </a:xfrm>
        </p:spPr>
        <p:txBody>
          <a:bodyPr anchor="ctr">
            <a:normAutofit/>
          </a:bodyPr>
          <a:lstStyle/>
          <a:p>
            <a:pPr marR="0" lvl="0">
              <a:lnSpc>
                <a:spcPct val="107000"/>
              </a:lnSpc>
              <a:buFont typeface="Arial" panose="020B0604020202020204" pitchFamily="34" charset="0"/>
              <a:buChar char="•"/>
            </a:pPr>
            <a:endParaRPr lang="en-US" sz="1800" kern="100" dirty="0">
              <a:solidFill>
                <a:schemeClr val="bg1"/>
              </a:solidFill>
              <a:effectLst/>
              <a:latin typeface="Grandview" panose="020B0502040204020203" pitchFamily="34" charset="0"/>
              <a:ea typeface="Calibri" panose="020F0502020204030204" pitchFamily="34" charset="0"/>
              <a:cs typeface="Calibri" panose="020F0502020204030204" pitchFamily="34" charset="0"/>
            </a:endParaRPr>
          </a:p>
          <a:p>
            <a:pPr>
              <a:lnSpc>
                <a:spcPct val="107000"/>
              </a:lnSpc>
              <a:buFont typeface="Arial" panose="020B0604020202020204" pitchFamily="34" charset="0"/>
              <a:buChar char="•"/>
            </a:pPr>
            <a:r>
              <a:rPr lang="en-US" kern="100" dirty="0">
                <a:solidFill>
                  <a:schemeClr val="bg1"/>
                </a:solidFill>
                <a:effectLst/>
                <a:latin typeface="Grandview" panose="020B0502040204020203" pitchFamily="34" charset="0"/>
                <a:ea typeface="Calibri" panose="020F0502020204030204" pitchFamily="34" charset="0"/>
                <a:cs typeface="Calibri" panose="020F0502020204030204" pitchFamily="34" charset="0"/>
              </a:rPr>
              <a:t>View account details</a:t>
            </a:r>
          </a:p>
          <a:p>
            <a:pPr>
              <a:lnSpc>
                <a:spcPct val="107000"/>
              </a:lnSpc>
              <a:buFont typeface="Arial" panose="020B0604020202020204" pitchFamily="34" charset="0"/>
              <a:buChar char="•"/>
            </a:pPr>
            <a:r>
              <a:rPr lang="en-US" kern="100" dirty="0">
                <a:solidFill>
                  <a:schemeClr val="bg1"/>
                </a:solidFill>
                <a:latin typeface="Grandview" panose="020B0502040204020203" pitchFamily="34" charset="0"/>
                <a:ea typeface="Calibri" panose="020F0502020204030204" pitchFamily="34" charset="0"/>
                <a:cs typeface="Calibri" panose="020F0502020204030204" pitchFamily="34" charset="0"/>
              </a:rPr>
              <a:t>Edit account information</a:t>
            </a:r>
          </a:p>
          <a:p>
            <a:pPr lvl="1">
              <a:lnSpc>
                <a:spcPct val="107000"/>
              </a:lnSpc>
              <a:buFont typeface="Arial" panose="020B0604020202020204" pitchFamily="34" charset="0"/>
              <a:buChar char="•"/>
            </a:pPr>
            <a:r>
              <a:rPr lang="en-US" kern="100" dirty="0">
                <a:solidFill>
                  <a:schemeClr val="bg1"/>
                </a:solidFill>
                <a:latin typeface="Grandview" panose="020B0502040204020203" pitchFamily="34" charset="0"/>
                <a:ea typeface="Calibri" panose="020F0502020204030204" pitchFamily="34" charset="0"/>
                <a:cs typeface="Calibri" panose="020F0502020204030204" pitchFamily="34" charset="0"/>
              </a:rPr>
              <a:t>Change email</a:t>
            </a:r>
          </a:p>
          <a:p>
            <a:pPr lvl="1">
              <a:lnSpc>
                <a:spcPct val="107000"/>
              </a:lnSpc>
              <a:buFont typeface="Arial" panose="020B0604020202020204" pitchFamily="34" charset="0"/>
              <a:buChar char="•"/>
            </a:pPr>
            <a:r>
              <a:rPr lang="en-US" kern="100" dirty="0">
                <a:solidFill>
                  <a:schemeClr val="bg1"/>
                </a:solidFill>
                <a:latin typeface="Grandview" panose="020B0502040204020203" pitchFamily="34" charset="0"/>
                <a:ea typeface="Calibri" panose="020F0502020204030204" pitchFamily="34" charset="0"/>
                <a:cs typeface="Calibri" panose="020F0502020204030204" pitchFamily="34" charset="0"/>
              </a:rPr>
              <a:t>Change first name</a:t>
            </a:r>
          </a:p>
          <a:p>
            <a:pPr lvl="1">
              <a:lnSpc>
                <a:spcPct val="107000"/>
              </a:lnSpc>
              <a:buFont typeface="Arial" panose="020B0604020202020204" pitchFamily="34" charset="0"/>
              <a:buChar char="•"/>
            </a:pPr>
            <a:r>
              <a:rPr lang="en-US" kern="100" dirty="0">
                <a:solidFill>
                  <a:schemeClr val="bg1"/>
                </a:solidFill>
                <a:latin typeface="Grandview" panose="020B0502040204020203" pitchFamily="34" charset="0"/>
                <a:ea typeface="Calibri" panose="020F0502020204030204" pitchFamily="34" charset="0"/>
                <a:cs typeface="Calibri" panose="020F0502020204030204" pitchFamily="34" charset="0"/>
              </a:rPr>
              <a:t>Change last name</a:t>
            </a:r>
          </a:p>
          <a:p>
            <a:pPr lvl="1">
              <a:lnSpc>
                <a:spcPct val="107000"/>
              </a:lnSpc>
              <a:buFont typeface="Arial" panose="020B0604020202020204" pitchFamily="34" charset="0"/>
              <a:buChar char="•"/>
            </a:pPr>
            <a:r>
              <a:rPr lang="en-US" kern="100" dirty="0">
                <a:solidFill>
                  <a:schemeClr val="bg1"/>
                </a:solidFill>
                <a:latin typeface="Grandview" panose="020B0502040204020203" pitchFamily="34" charset="0"/>
                <a:ea typeface="Calibri" panose="020F0502020204030204" pitchFamily="34" charset="0"/>
                <a:cs typeface="Calibri" panose="020F0502020204030204" pitchFamily="34" charset="0"/>
              </a:rPr>
              <a:t>Change password</a:t>
            </a:r>
          </a:p>
          <a:p>
            <a:pPr lvl="1">
              <a:lnSpc>
                <a:spcPct val="107000"/>
              </a:lnSpc>
              <a:buFont typeface="Arial" panose="020B0604020202020204" pitchFamily="34" charset="0"/>
              <a:buChar char="•"/>
            </a:pPr>
            <a:r>
              <a:rPr lang="en-US" kern="100" dirty="0">
                <a:solidFill>
                  <a:schemeClr val="bg1"/>
                </a:solidFill>
                <a:latin typeface="Grandview" panose="020B0502040204020203" pitchFamily="34" charset="0"/>
                <a:ea typeface="Calibri" panose="020F0502020204030204" pitchFamily="34" charset="0"/>
                <a:cs typeface="Calibri" panose="020F0502020204030204" pitchFamily="34" charset="0"/>
              </a:rPr>
              <a:t>Return to previous menu</a:t>
            </a:r>
          </a:p>
          <a:p>
            <a:pPr>
              <a:lnSpc>
                <a:spcPct val="107000"/>
              </a:lnSpc>
              <a:buFont typeface="Arial" panose="020B0604020202020204" pitchFamily="34" charset="0"/>
              <a:buChar char="•"/>
            </a:pPr>
            <a:r>
              <a:rPr lang="en-US" kern="100" dirty="0">
                <a:solidFill>
                  <a:schemeClr val="bg1"/>
                </a:solidFill>
                <a:effectLst/>
                <a:latin typeface="Grandview" panose="020B0502040204020203" pitchFamily="34" charset="0"/>
                <a:ea typeface="Calibri" panose="020F0502020204030204" pitchFamily="34" charset="0"/>
                <a:cs typeface="Calibri" panose="020F0502020204030204" pitchFamily="34" charset="0"/>
              </a:rPr>
              <a:t>Delete account</a:t>
            </a:r>
          </a:p>
          <a:p>
            <a:pPr>
              <a:lnSpc>
                <a:spcPct val="107000"/>
              </a:lnSpc>
              <a:buFont typeface="Arial" panose="020B0604020202020204" pitchFamily="34" charset="0"/>
              <a:buChar char="•"/>
            </a:pPr>
            <a:r>
              <a:rPr lang="en-US" kern="100" dirty="0">
                <a:solidFill>
                  <a:schemeClr val="bg1"/>
                </a:solidFill>
                <a:effectLst/>
                <a:latin typeface="Grandview" panose="020B0502040204020203" pitchFamily="34" charset="0"/>
                <a:ea typeface="Calibri" panose="020F0502020204030204" pitchFamily="34" charset="0"/>
                <a:cs typeface="Calibri" panose="020F0502020204030204" pitchFamily="34" charset="0"/>
              </a:rPr>
              <a:t>Return to previous menu</a:t>
            </a:r>
          </a:p>
          <a:p>
            <a:pPr>
              <a:lnSpc>
                <a:spcPct val="107000"/>
              </a:lnSpc>
              <a:buFont typeface="Arial" panose="020B0604020202020204" pitchFamily="34" charset="0"/>
              <a:buChar char="•"/>
            </a:pPr>
            <a:endParaRPr lang="en-US" kern="100" dirty="0">
              <a:solidFill>
                <a:schemeClr val="bg1"/>
              </a:solidFill>
              <a:effectLst/>
              <a:latin typeface="Grandview" panose="020B0502040204020203" pitchFamily="34" charset="0"/>
              <a:ea typeface="Calibri" panose="020F0502020204030204" pitchFamily="34" charset="0"/>
              <a:cs typeface="Calibri" panose="020F0502020204030204" pitchFamily="34" charset="0"/>
            </a:endParaRPr>
          </a:p>
          <a:p>
            <a:pPr marL="0" marR="0" lvl="0" indent="0">
              <a:lnSpc>
                <a:spcPct val="107000"/>
              </a:lnSpc>
              <a:buNone/>
            </a:pPr>
            <a:endParaRPr lang="en-US" kern="100" dirty="0">
              <a:solidFill>
                <a:schemeClr val="bg1"/>
              </a:solidFill>
              <a:effectLst/>
              <a:latin typeface="Grandview" panose="020B0502040204020203"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00917619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A3F669-1601-B8DB-9025-50CD2EFFEAC0}"/>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AC5BAA47-7E72-0B3E-C0E3-87956D5FF94A}"/>
              </a:ext>
            </a:extLst>
          </p:cNvPr>
          <p:cNvPicPr>
            <a:picLocks noChangeAspect="1"/>
          </p:cNvPicPr>
          <p:nvPr/>
        </p:nvPicPr>
        <p:blipFill>
          <a:blip r:embed="rId2"/>
          <a:stretch>
            <a:fillRect/>
          </a:stretch>
        </p:blipFill>
        <p:spPr>
          <a:xfrm>
            <a:off x="1173365" y="1401776"/>
            <a:ext cx="6982799" cy="3762900"/>
          </a:xfrm>
          <a:prstGeom prst="rect">
            <a:avLst/>
          </a:prstGeom>
        </p:spPr>
      </p:pic>
    </p:spTree>
    <p:extLst>
      <p:ext uri="{BB962C8B-B14F-4D97-AF65-F5344CB8AC3E}">
        <p14:creationId xmlns:p14="http://schemas.microsoft.com/office/powerpoint/2010/main" val="424156639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EC7236-759A-EC62-0E24-3A9284185E6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C63D545-310C-57A3-6881-B002779C318E}"/>
              </a:ext>
            </a:extLst>
          </p:cNvPr>
          <p:cNvSpPr>
            <a:spLocks noGrp="1"/>
          </p:cNvSpPr>
          <p:nvPr>
            <p:ph type="title"/>
          </p:nvPr>
        </p:nvSpPr>
        <p:spPr>
          <a:xfrm>
            <a:off x="643467" y="816638"/>
            <a:ext cx="3367359" cy="5224724"/>
          </a:xfrm>
        </p:spPr>
        <p:txBody>
          <a:bodyPr anchor="ctr">
            <a:normAutofit/>
          </a:bodyPr>
          <a:lstStyle/>
          <a:p>
            <a:r>
              <a:rPr lang="en-US" dirty="0"/>
              <a:t>Edit Account Information</a:t>
            </a:r>
          </a:p>
        </p:txBody>
      </p:sp>
      <p:sp>
        <p:nvSpPr>
          <p:cNvPr id="3" name="Content Placeholder 2">
            <a:extLst>
              <a:ext uri="{FF2B5EF4-FFF2-40B4-BE49-F238E27FC236}">
                <a16:creationId xmlns:a16="http://schemas.microsoft.com/office/drawing/2014/main" id="{8139437E-ED39-AFFF-BD83-1740E217B90C}"/>
              </a:ext>
            </a:extLst>
          </p:cNvPr>
          <p:cNvSpPr>
            <a:spLocks noGrp="1"/>
          </p:cNvSpPr>
          <p:nvPr>
            <p:ph idx="1"/>
          </p:nvPr>
        </p:nvSpPr>
        <p:spPr>
          <a:xfrm>
            <a:off x="4472783" y="394607"/>
            <a:ext cx="5501210" cy="5224724"/>
          </a:xfrm>
        </p:spPr>
        <p:txBody>
          <a:bodyPr anchor="ctr">
            <a:normAutofit/>
          </a:bodyPr>
          <a:lstStyle/>
          <a:p>
            <a:pPr marR="0" lvl="0">
              <a:lnSpc>
                <a:spcPct val="107000"/>
              </a:lnSpc>
              <a:buFont typeface="Arial" panose="020B0604020202020204" pitchFamily="34" charset="0"/>
              <a:buChar char="•"/>
            </a:pPr>
            <a:endParaRPr lang="en-US" sz="1800" kern="100" dirty="0">
              <a:solidFill>
                <a:schemeClr val="bg1"/>
              </a:solidFill>
              <a:effectLst/>
              <a:latin typeface="Grandview" panose="020B0502040204020203" pitchFamily="34" charset="0"/>
              <a:ea typeface="Calibri" panose="020F0502020204030204" pitchFamily="34" charset="0"/>
              <a:cs typeface="Calibri" panose="020F0502020204030204" pitchFamily="34" charset="0"/>
            </a:endParaRPr>
          </a:p>
          <a:p>
            <a:pPr>
              <a:lnSpc>
                <a:spcPct val="107000"/>
              </a:lnSpc>
              <a:buFont typeface="Arial" panose="020B0604020202020204" pitchFamily="34" charset="0"/>
              <a:buChar char="•"/>
            </a:pPr>
            <a:r>
              <a:rPr lang="en-US" kern="100" dirty="0">
                <a:solidFill>
                  <a:schemeClr val="bg1"/>
                </a:solidFill>
                <a:latin typeface="Grandview" panose="020B0502040204020203" pitchFamily="34" charset="0"/>
                <a:ea typeface="Calibri" panose="020F0502020204030204" pitchFamily="34" charset="0"/>
                <a:cs typeface="Calibri" panose="020F0502020204030204" pitchFamily="34" charset="0"/>
              </a:rPr>
              <a:t>Change email</a:t>
            </a:r>
          </a:p>
          <a:p>
            <a:pPr>
              <a:lnSpc>
                <a:spcPct val="107000"/>
              </a:lnSpc>
              <a:buFont typeface="Arial" panose="020B0604020202020204" pitchFamily="34" charset="0"/>
              <a:buChar char="•"/>
            </a:pPr>
            <a:r>
              <a:rPr lang="en-US" kern="100" dirty="0">
                <a:solidFill>
                  <a:schemeClr val="bg1"/>
                </a:solidFill>
                <a:latin typeface="Grandview" panose="020B0502040204020203" pitchFamily="34" charset="0"/>
                <a:ea typeface="Calibri" panose="020F0502020204030204" pitchFamily="34" charset="0"/>
                <a:cs typeface="Calibri" panose="020F0502020204030204" pitchFamily="34" charset="0"/>
              </a:rPr>
              <a:t>Change first name</a:t>
            </a:r>
          </a:p>
          <a:p>
            <a:pPr>
              <a:lnSpc>
                <a:spcPct val="107000"/>
              </a:lnSpc>
              <a:buFont typeface="Arial" panose="020B0604020202020204" pitchFamily="34" charset="0"/>
              <a:buChar char="•"/>
            </a:pPr>
            <a:r>
              <a:rPr lang="en-US" kern="100" dirty="0">
                <a:solidFill>
                  <a:schemeClr val="bg1"/>
                </a:solidFill>
                <a:latin typeface="Grandview" panose="020B0502040204020203" pitchFamily="34" charset="0"/>
                <a:ea typeface="Calibri" panose="020F0502020204030204" pitchFamily="34" charset="0"/>
                <a:cs typeface="Calibri" panose="020F0502020204030204" pitchFamily="34" charset="0"/>
              </a:rPr>
              <a:t>Change last name</a:t>
            </a:r>
          </a:p>
          <a:p>
            <a:pPr>
              <a:lnSpc>
                <a:spcPct val="107000"/>
              </a:lnSpc>
              <a:buFont typeface="Arial" panose="020B0604020202020204" pitchFamily="34" charset="0"/>
              <a:buChar char="•"/>
            </a:pPr>
            <a:r>
              <a:rPr lang="en-US" kern="100" dirty="0">
                <a:solidFill>
                  <a:schemeClr val="bg1"/>
                </a:solidFill>
                <a:latin typeface="Grandview" panose="020B0502040204020203" pitchFamily="34" charset="0"/>
                <a:ea typeface="Calibri" panose="020F0502020204030204" pitchFamily="34" charset="0"/>
                <a:cs typeface="Calibri" panose="020F0502020204030204" pitchFamily="34" charset="0"/>
              </a:rPr>
              <a:t>Change password</a:t>
            </a:r>
          </a:p>
          <a:p>
            <a:pPr>
              <a:lnSpc>
                <a:spcPct val="107000"/>
              </a:lnSpc>
              <a:buFont typeface="Arial" panose="020B0604020202020204" pitchFamily="34" charset="0"/>
              <a:buChar char="•"/>
            </a:pPr>
            <a:r>
              <a:rPr lang="en-US" kern="100" dirty="0">
                <a:solidFill>
                  <a:schemeClr val="bg1"/>
                </a:solidFill>
                <a:latin typeface="Grandview" panose="020B0502040204020203" pitchFamily="34" charset="0"/>
                <a:ea typeface="Calibri" panose="020F0502020204030204" pitchFamily="34" charset="0"/>
                <a:cs typeface="Calibri" panose="020F0502020204030204" pitchFamily="34" charset="0"/>
              </a:rPr>
              <a:t>Return to previous menu</a:t>
            </a:r>
          </a:p>
          <a:p>
            <a:pPr>
              <a:lnSpc>
                <a:spcPct val="107000"/>
              </a:lnSpc>
              <a:buFont typeface="Arial" panose="020B0604020202020204" pitchFamily="34" charset="0"/>
              <a:buChar char="•"/>
            </a:pPr>
            <a:endParaRPr lang="en-US" kern="100" dirty="0">
              <a:solidFill>
                <a:schemeClr val="bg1"/>
              </a:solidFill>
              <a:effectLst/>
              <a:latin typeface="Grandview" panose="020B0502040204020203" pitchFamily="34" charset="0"/>
              <a:ea typeface="Calibri" panose="020F0502020204030204" pitchFamily="34" charset="0"/>
              <a:cs typeface="Calibri" panose="020F0502020204030204" pitchFamily="34" charset="0"/>
            </a:endParaRPr>
          </a:p>
          <a:p>
            <a:pPr marL="0" marR="0" lvl="0" indent="0">
              <a:lnSpc>
                <a:spcPct val="107000"/>
              </a:lnSpc>
              <a:buNone/>
            </a:pPr>
            <a:endParaRPr lang="en-US" kern="100" dirty="0">
              <a:solidFill>
                <a:schemeClr val="bg1"/>
              </a:solidFill>
              <a:effectLst/>
              <a:latin typeface="Grandview" panose="020B0502040204020203"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84037915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59F7C1-EF06-9267-DACD-68B81428348D}"/>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770040A7-A620-00FF-20EB-80C90A53E8E1}"/>
              </a:ext>
            </a:extLst>
          </p:cNvPr>
          <p:cNvPicPr>
            <a:picLocks noChangeAspect="1"/>
          </p:cNvPicPr>
          <p:nvPr/>
        </p:nvPicPr>
        <p:blipFill>
          <a:blip r:embed="rId2"/>
          <a:stretch>
            <a:fillRect/>
          </a:stretch>
        </p:blipFill>
        <p:spPr>
          <a:xfrm>
            <a:off x="579834" y="355222"/>
            <a:ext cx="7544853" cy="5934903"/>
          </a:xfrm>
          <a:prstGeom prst="rect">
            <a:avLst/>
          </a:prstGeom>
        </p:spPr>
      </p:pic>
    </p:spTree>
    <p:extLst>
      <p:ext uri="{BB962C8B-B14F-4D97-AF65-F5344CB8AC3E}">
        <p14:creationId xmlns:p14="http://schemas.microsoft.com/office/powerpoint/2010/main" val="378973237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2D2E4F-2B8E-C6C1-2333-7E0ABEB9C2B7}"/>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0403FC0A-CC11-E127-E386-1E85D45B2966}"/>
              </a:ext>
            </a:extLst>
          </p:cNvPr>
          <p:cNvPicPr>
            <a:picLocks noChangeAspect="1"/>
          </p:cNvPicPr>
          <p:nvPr/>
        </p:nvPicPr>
        <p:blipFill>
          <a:blip r:embed="rId2"/>
          <a:stretch>
            <a:fillRect/>
          </a:stretch>
        </p:blipFill>
        <p:spPr>
          <a:xfrm>
            <a:off x="565883" y="527556"/>
            <a:ext cx="7487695" cy="5973009"/>
          </a:xfrm>
          <a:prstGeom prst="rect">
            <a:avLst/>
          </a:prstGeom>
        </p:spPr>
      </p:pic>
    </p:spTree>
    <p:extLst>
      <p:ext uri="{BB962C8B-B14F-4D97-AF65-F5344CB8AC3E}">
        <p14:creationId xmlns:p14="http://schemas.microsoft.com/office/powerpoint/2010/main" val="286400658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815F6F-AAFA-84AA-272B-63208238C196}"/>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59D7F6F2-86D7-4D7B-FD2C-7EF13FF568A0}"/>
              </a:ext>
            </a:extLst>
          </p:cNvPr>
          <p:cNvPicPr>
            <a:picLocks noChangeAspect="1"/>
          </p:cNvPicPr>
          <p:nvPr/>
        </p:nvPicPr>
        <p:blipFill>
          <a:blip r:embed="rId2"/>
          <a:stretch>
            <a:fillRect/>
          </a:stretch>
        </p:blipFill>
        <p:spPr>
          <a:xfrm>
            <a:off x="519019" y="406173"/>
            <a:ext cx="7687748" cy="5896798"/>
          </a:xfrm>
          <a:prstGeom prst="rect">
            <a:avLst/>
          </a:prstGeom>
        </p:spPr>
      </p:pic>
    </p:spTree>
    <p:extLst>
      <p:ext uri="{BB962C8B-B14F-4D97-AF65-F5344CB8AC3E}">
        <p14:creationId xmlns:p14="http://schemas.microsoft.com/office/powerpoint/2010/main" val="88615083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74475A-878A-CD1B-6017-FF179D36992F}"/>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FC502346-F6F5-BBAE-5F49-20848DCFAECB}"/>
              </a:ext>
            </a:extLst>
          </p:cNvPr>
          <p:cNvPicPr>
            <a:picLocks noChangeAspect="1"/>
          </p:cNvPicPr>
          <p:nvPr/>
        </p:nvPicPr>
        <p:blipFill>
          <a:blip r:embed="rId2"/>
          <a:stretch>
            <a:fillRect/>
          </a:stretch>
        </p:blipFill>
        <p:spPr>
          <a:xfrm>
            <a:off x="619721" y="669345"/>
            <a:ext cx="7316221" cy="5668166"/>
          </a:xfrm>
          <a:prstGeom prst="rect">
            <a:avLst/>
          </a:prstGeom>
        </p:spPr>
      </p:pic>
    </p:spTree>
    <p:extLst>
      <p:ext uri="{BB962C8B-B14F-4D97-AF65-F5344CB8AC3E}">
        <p14:creationId xmlns:p14="http://schemas.microsoft.com/office/powerpoint/2010/main" val="133410536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D6DB92-9157-019C-0870-5099907C01C4}"/>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DABDB983-88AE-D7CE-5643-4A698FED9DF2}"/>
              </a:ext>
            </a:extLst>
          </p:cNvPr>
          <p:cNvPicPr>
            <a:picLocks noChangeAspect="1"/>
          </p:cNvPicPr>
          <p:nvPr/>
        </p:nvPicPr>
        <p:blipFill>
          <a:blip r:embed="rId2"/>
          <a:stretch>
            <a:fillRect/>
          </a:stretch>
        </p:blipFill>
        <p:spPr>
          <a:xfrm>
            <a:off x="1312907" y="1008125"/>
            <a:ext cx="5849166" cy="3953427"/>
          </a:xfrm>
          <a:prstGeom prst="rect">
            <a:avLst/>
          </a:prstGeom>
        </p:spPr>
      </p:pic>
    </p:spTree>
    <p:extLst>
      <p:ext uri="{BB962C8B-B14F-4D97-AF65-F5344CB8AC3E}">
        <p14:creationId xmlns:p14="http://schemas.microsoft.com/office/powerpoint/2010/main" val="12358051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048219-B776-D1DE-AD9E-5FC3CCC05B87}"/>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F3D6F127-3027-227A-18DD-2A4BCEFFF1C2}"/>
              </a:ext>
            </a:extLst>
          </p:cNvPr>
          <p:cNvPicPr>
            <a:picLocks noChangeAspect="1"/>
          </p:cNvPicPr>
          <p:nvPr/>
        </p:nvPicPr>
        <p:blipFill>
          <a:blip r:embed="rId2"/>
          <a:stretch>
            <a:fillRect/>
          </a:stretch>
        </p:blipFill>
        <p:spPr>
          <a:xfrm>
            <a:off x="828159" y="633022"/>
            <a:ext cx="7392432" cy="5591955"/>
          </a:xfrm>
          <a:prstGeom prst="rect">
            <a:avLst/>
          </a:prstGeom>
        </p:spPr>
      </p:pic>
    </p:spTree>
    <p:extLst>
      <p:ext uri="{BB962C8B-B14F-4D97-AF65-F5344CB8AC3E}">
        <p14:creationId xmlns:p14="http://schemas.microsoft.com/office/powerpoint/2010/main" val="222419374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C90179-3C61-FBAE-D1AA-7D127E9536CB}"/>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D551E535-4428-846B-6A72-1AB3B1272DA8}"/>
              </a:ext>
            </a:extLst>
          </p:cNvPr>
          <p:cNvPicPr>
            <a:picLocks noChangeAspect="1"/>
          </p:cNvPicPr>
          <p:nvPr/>
        </p:nvPicPr>
        <p:blipFill>
          <a:blip r:embed="rId2"/>
          <a:stretch>
            <a:fillRect/>
          </a:stretch>
        </p:blipFill>
        <p:spPr>
          <a:xfrm>
            <a:off x="1312907" y="1008125"/>
            <a:ext cx="5849166" cy="3953427"/>
          </a:xfrm>
          <a:prstGeom prst="rect">
            <a:avLst/>
          </a:prstGeom>
        </p:spPr>
      </p:pic>
    </p:spTree>
    <p:extLst>
      <p:ext uri="{BB962C8B-B14F-4D97-AF65-F5344CB8AC3E}">
        <p14:creationId xmlns:p14="http://schemas.microsoft.com/office/powerpoint/2010/main" val="27366751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E272DC-1737-861F-AF6D-B43000DFDA9F}"/>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04F1DDFE-FF99-8ADC-40CD-BC42DDED102A}"/>
              </a:ext>
            </a:extLst>
          </p:cNvPr>
          <p:cNvPicPr>
            <a:picLocks noChangeAspect="1"/>
          </p:cNvPicPr>
          <p:nvPr/>
        </p:nvPicPr>
        <p:blipFill>
          <a:blip r:embed="rId2"/>
          <a:stretch>
            <a:fillRect/>
          </a:stretch>
        </p:blipFill>
        <p:spPr>
          <a:xfrm>
            <a:off x="1020496" y="299601"/>
            <a:ext cx="6458851" cy="6258798"/>
          </a:xfrm>
          <a:prstGeom prst="rect">
            <a:avLst/>
          </a:prstGeom>
        </p:spPr>
      </p:pic>
    </p:spTree>
    <p:extLst>
      <p:ext uri="{BB962C8B-B14F-4D97-AF65-F5344CB8AC3E}">
        <p14:creationId xmlns:p14="http://schemas.microsoft.com/office/powerpoint/2010/main" val="127429606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B11E48-3CA1-AD19-C123-83C0058DDA9E}"/>
            </a:ext>
          </a:extLst>
        </p:cNvPr>
        <p:cNvGrpSpPr/>
        <p:nvPr/>
      </p:nvGrpSpPr>
      <p:grpSpPr>
        <a:xfrm>
          <a:off x="0" y="0"/>
          <a:ext cx="0" cy="0"/>
          <a:chOff x="0" y="0"/>
          <a:chExt cx="0" cy="0"/>
        </a:xfrm>
      </p:grpSpPr>
      <p:pic>
        <p:nvPicPr>
          <p:cNvPr id="6" name="Picture 5" descr="Program coding on a computer screen">
            <a:extLst>
              <a:ext uri="{FF2B5EF4-FFF2-40B4-BE49-F238E27FC236}">
                <a16:creationId xmlns:a16="http://schemas.microsoft.com/office/drawing/2014/main" id="{03E83BFC-527C-72F9-1D37-F74E45C84C94}"/>
              </a:ext>
            </a:extLst>
          </p:cNvPr>
          <p:cNvPicPr>
            <a:picLocks noChangeAspect="1"/>
          </p:cNvPicPr>
          <p:nvPr/>
        </p:nvPicPr>
        <p:blipFill>
          <a:blip r:embed="rId2">
            <a:extLst>
              <a:ext uri="{28A0092B-C50C-407E-A947-70E740481C1C}">
                <a14:useLocalDpi xmlns:a14="http://schemas.microsoft.com/office/drawing/2010/main" val="0"/>
              </a:ext>
            </a:extLst>
          </a:blip>
          <a:srcRect l="11494" r="11494"/>
          <a:stretch/>
        </p:blipFill>
        <p:spPr>
          <a:xfrm>
            <a:off x="4269854" y="-1"/>
            <a:ext cx="7922146" cy="6858001"/>
          </a:xfrm>
          <a:custGeom>
            <a:avLst/>
            <a:gdLst/>
            <a:ahLst/>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sp>
        <p:nvSpPr>
          <p:cNvPr id="2" name="Title 1">
            <a:extLst>
              <a:ext uri="{FF2B5EF4-FFF2-40B4-BE49-F238E27FC236}">
                <a16:creationId xmlns:a16="http://schemas.microsoft.com/office/drawing/2014/main" id="{F5A06635-F316-A754-D794-449819918BDF}"/>
              </a:ext>
            </a:extLst>
          </p:cNvPr>
          <p:cNvSpPr>
            <a:spLocks noGrp="1"/>
          </p:cNvSpPr>
          <p:nvPr>
            <p:ph type="title"/>
          </p:nvPr>
        </p:nvSpPr>
        <p:spPr>
          <a:xfrm>
            <a:off x="468809" y="3424766"/>
            <a:ext cx="4088190" cy="2369093"/>
          </a:xfrm>
        </p:spPr>
        <p:txBody>
          <a:bodyPr vert="horz" lIns="91440" tIns="45720" rIns="91440" bIns="45720" rtlCol="0" anchor="b">
            <a:normAutofit fontScale="90000"/>
          </a:bodyPr>
          <a:lstStyle/>
          <a:p>
            <a:pPr algn="r"/>
            <a:r>
              <a:rPr lang="en-US" sz="4800" dirty="0"/>
              <a:t>Phase 2</a:t>
            </a:r>
            <a:br>
              <a:rPr lang="en-US" sz="4800" dirty="0"/>
            </a:br>
            <a:r>
              <a:rPr lang="en-US" sz="4800" dirty="0"/>
              <a:t>Validating Business Logic</a:t>
            </a:r>
            <a:br>
              <a:rPr lang="en-US" sz="4800" dirty="0"/>
            </a:br>
            <a:br>
              <a:rPr lang="en-US" sz="4800" dirty="0"/>
            </a:br>
            <a:r>
              <a:rPr lang="en-US" sz="4800" dirty="0"/>
              <a:t> Staging for Phase 3</a:t>
            </a:r>
          </a:p>
        </p:txBody>
      </p:sp>
    </p:spTree>
    <p:extLst>
      <p:ext uri="{BB962C8B-B14F-4D97-AF65-F5344CB8AC3E}">
        <p14:creationId xmlns:p14="http://schemas.microsoft.com/office/powerpoint/2010/main" val="50853793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EF8769-1390-6BEA-7582-F03C987204A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3D71419-32E9-C9C2-EDF9-8CD077EFF9BC}"/>
              </a:ext>
            </a:extLst>
          </p:cNvPr>
          <p:cNvSpPr>
            <a:spLocks noGrp="1"/>
          </p:cNvSpPr>
          <p:nvPr>
            <p:ph type="title"/>
          </p:nvPr>
        </p:nvSpPr>
        <p:spPr>
          <a:xfrm>
            <a:off x="643467" y="816638"/>
            <a:ext cx="3367359" cy="5224724"/>
          </a:xfrm>
        </p:spPr>
        <p:txBody>
          <a:bodyPr anchor="ctr">
            <a:normAutofit/>
          </a:bodyPr>
          <a:lstStyle/>
          <a:p>
            <a:r>
              <a:rPr lang="en-US" dirty="0"/>
              <a:t>Objectives</a:t>
            </a:r>
          </a:p>
        </p:txBody>
      </p:sp>
      <p:sp>
        <p:nvSpPr>
          <p:cNvPr id="3" name="Content Placeholder 2">
            <a:extLst>
              <a:ext uri="{FF2B5EF4-FFF2-40B4-BE49-F238E27FC236}">
                <a16:creationId xmlns:a16="http://schemas.microsoft.com/office/drawing/2014/main" id="{7F03F2EE-322E-B53B-EB42-27D0C396FE8B}"/>
              </a:ext>
            </a:extLst>
          </p:cNvPr>
          <p:cNvSpPr>
            <a:spLocks noGrp="1"/>
          </p:cNvSpPr>
          <p:nvPr>
            <p:ph idx="1"/>
          </p:nvPr>
        </p:nvSpPr>
        <p:spPr>
          <a:xfrm>
            <a:off x="4472783" y="816638"/>
            <a:ext cx="5501210" cy="5224724"/>
          </a:xfrm>
        </p:spPr>
        <p:txBody>
          <a:bodyPr anchor="ctr">
            <a:normAutofit/>
          </a:bodyPr>
          <a:lstStyle/>
          <a:p>
            <a:pPr marR="0" lvl="0">
              <a:lnSpc>
                <a:spcPct val="107000"/>
              </a:lnSpc>
              <a:buFont typeface="Arial" panose="020B0604020202020204" pitchFamily="34" charset="0"/>
              <a:buChar char="•"/>
            </a:pPr>
            <a:r>
              <a:rPr lang="en-US" sz="1800" kern="100" dirty="0">
                <a:solidFill>
                  <a:schemeClr val="bg1"/>
                </a:solidFill>
                <a:effectLst/>
                <a:latin typeface="Grandview" panose="020B0502040204020203" pitchFamily="34" charset="0"/>
                <a:ea typeface="Calibri" panose="020F0502020204030204" pitchFamily="34" charset="0"/>
                <a:cs typeface="Calibri" panose="020F0502020204030204" pitchFamily="34" charset="0"/>
              </a:rPr>
              <a:t>Complete missing features</a:t>
            </a:r>
          </a:p>
          <a:p>
            <a:pPr marR="0" lvl="0">
              <a:lnSpc>
                <a:spcPct val="107000"/>
              </a:lnSpc>
              <a:buFont typeface="Arial" panose="020B0604020202020204" pitchFamily="34" charset="0"/>
              <a:buChar char="•"/>
            </a:pPr>
            <a:r>
              <a:rPr lang="en-US" kern="100" dirty="0">
                <a:solidFill>
                  <a:schemeClr val="bg1"/>
                </a:solidFill>
                <a:latin typeface="Grandview" panose="020B0502040204020203" pitchFamily="34" charset="0"/>
                <a:ea typeface="Calibri" panose="020F0502020204030204" pitchFamily="34" charset="0"/>
                <a:cs typeface="Calibri" panose="020F0502020204030204" pitchFamily="34" charset="0"/>
              </a:rPr>
              <a:t>Test interface from Phase 1 for validation</a:t>
            </a:r>
          </a:p>
          <a:p>
            <a:pPr marR="0" lvl="0">
              <a:lnSpc>
                <a:spcPct val="107000"/>
              </a:lnSpc>
              <a:buFont typeface="Arial" panose="020B0604020202020204" pitchFamily="34" charset="0"/>
              <a:buChar char="•"/>
            </a:pPr>
            <a:r>
              <a:rPr lang="en-US" sz="1800" kern="100" dirty="0">
                <a:solidFill>
                  <a:schemeClr val="bg1"/>
                </a:solidFill>
                <a:effectLst/>
                <a:latin typeface="Grandview" panose="020B0502040204020203" pitchFamily="34" charset="0"/>
                <a:ea typeface="Calibri" panose="020F0502020204030204" pitchFamily="34" charset="0"/>
                <a:cs typeface="Calibri" panose="020F0502020204030204" pitchFamily="34" charset="0"/>
              </a:rPr>
              <a:t>Stage for </a:t>
            </a:r>
            <a:r>
              <a:rPr lang="en-US" kern="100" dirty="0">
                <a:solidFill>
                  <a:schemeClr val="bg1"/>
                </a:solidFill>
                <a:latin typeface="Grandview" panose="020B0502040204020203" pitchFamily="34" charset="0"/>
                <a:ea typeface="Calibri" panose="020F0502020204030204" pitchFamily="34" charset="0"/>
                <a:cs typeface="Calibri" panose="020F0502020204030204" pitchFamily="34" charset="0"/>
              </a:rPr>
              <a:t>Phase 3</a:t>
            </a:r>
            <a:endParaRPr lang="en-US" sz="1800" kern="100" dirty="0">
              <a:solidFill>
                <a:schemeClr val="bg1"/>
              </a:solidFill>
              <a:effectLst/>
              <a:latin typeface="Grandview" panose="020B0502040204020203"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67009140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B1D064-E98E-4D61-8F95-27EEB3A2D4D7}"/>
            </a:ext>
          </a:extLst>
        </p:cNvPr>
        <p:cNvGrpSpPr/>
        <p:nvPr/>
      </p:nvGrpSpPr>
      <p:grpSpPr>
        <a:xfrm>
          <a:off x="0" y="0"/>
          <a:ext cx="0" cy="0"/>
          <a:chOff x="0" y="0"/>
          <a:chExt cx="0" cy="0"/>
        </a:xfrm>
      </p:grpSpPr>
      <p:pic>
        <p:nvPicPr>
          <p:cNvPr id="9" name="Picture 8">
            <a:extLst>
              <a:ext uri="{FF2B5EF4-FFF2-40B4-BE49-F238E27FC236}">
                <a16:creationId xmlns:a16="http://schemas.microsoft.com/office/drawing/2014/main" id="{CC868640-F419-B0CA-BD8C-85821F229224}"/>
              </a:ext>
            </a:extLst>
          </p:cNvPr>
          <p:cNvPicPr>
            <a:picLocks noChangeAspect="1"/>
          </p:cNvPicPr>
          <p:nvPr/>
        </p:nvPicPr>
        <p:blipFill>
          <a:blip r:embed="rId2"/>
          <a:stretch>
            <a:fillRect/>
          </a:stretch>
        </p:blipFill>
        <p:spPr>
          <a:xfrm>
            <a:off x="5398277" y="2307266"/>
            <a:ext cx="5258534" cy="2410161"/>
          </a:xfrm>
          <a:prstGeom prst="rect">
            <a:avLst/>
          </a:prstGeom>
        </p:spPr>
      </p:pic>
      <p:sp>
        <p:nvSpPr>
          <p:cNvPr id="11" name="Content Placeholder 10">
            <a:extLst>
              <a:ext uri="{FF2B5EF4-FFF2-40B4-BE49-F238E27FC236}">
                <a16:creationId xmlns:a16="http://schemas.microsoft.com/office/drawing/2014/main" id="{8AF39313-40C8-5297-0745-591232AA896E}"/>
              </a:ext>
            </a:extLst>
          </p:cNvPr>
          <p:cNvSpPr>
            <a:spLocks noGrp="1"/>
          </p:cNvSpPr>
          <p:nvPr>
            <p:ph sz="half" idx="1"/>
          </p:nvPr>
        </p:nvSpPr>
        <p:spPr/>
        <p:txBody>
          <a:bodyPr/>
          <a:lstStyle/>
          <a:p>
            <a:pPr>
              <a:buFont typeface="Arial" panose="020B0604020202020204" pitchFamily="34" charset="0"/>
              <a:buChar char="•"/>
            </a:pPr>
            <a:r>
              <a:rPr lang="en-US" dirty="0"/>
              <a:t>Goals</a:t>
            </a:r>
          </a:p>
          <a:p>
            <a:pPr lvl="1">
              <a:buFont typeface="Arial" panose="020B0604020202020204" pitchFamily="34" charset="0"/>
              <a:buChar char="•"/>
            </a:pPr>
            <a:r>
              <a:rPr lang="en-US" dirty="0"/>
              <a:t>Set up JavaFX</a:t>
            </a:r>
          </a:p>
          <a:p>
            <a:pPr lvl="1">
              <a:buFont typeface="Arial" panose="020B0604020202020204" pitchFamily="34" charset="0"/>
              <a:buChar char="•"/>
            </a:pPr>
            <a:r>
              <a:rPr lang="en-US" dirty="0"/>
              <a:t>Ensure a Jar file is executable, and an empty window is displayed upon execution without any GUI elements</a:t>
            </a:r>
          </a:p>
          <a:p>
            <a:pPr lvl="1">
              <a:buFont typeface="Arial" panose="020B0604020202020204" pitchFamily="34" charset="0"/>
              <a:buChar char="•"/>
            </a:pPr>
            <a:r>
              <a:rPr lang="en-US" dirty="0"/>
              <a:t>Begin Phase 3 early if possible</a:t>
            </a:r>
          </a:p>
        </p:txBody>
      </p:sp>
    </p:spTree>
    <p:extLst>
      <p:ext uri="{BB962C8B-B14F-4D97-AF65-F5344CB8AC3E}">
        <p14:creationId xmlns:p14="http://schemas.microsoft.com/office/powerpoint/2010/main" val="364582377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AFC00B-72C7-E18A-F101-52F5028F7586}"/>
            </a:ext>
          </a:extLst>
        </p:cNvPr>
        <p:cNvGrpSpPr/>
        <p:nvPr/>
      </p:nvGrpSpPr>
      <p:grpSpPr>
        <a:xfrm>
          <a:off x="0" y="0"/>
          <a:ext cx="0" cy="0"/>
          <a:chOff x="0" y="0"/>
          <a:chExt cx="0" cy="0"/>
        </a:xfrm>
      </p:grpSpPr>
      <p:pic>
        <p:nvPicPr>
          <p:cNvPr id="6" name="Picture 5" descr="Person writing on a notepad">
            <a:extLst>
              <a:ext uri="{FF2B5EF4-FFF2-40B4-BE49-F238E27FC236}">
                <a16:creationId xmlns:a16="http://schemas.microsoft.com/office/drawing/2014/main" id="{7F8982FE-C134-3A4B-323E-82E72746FD9E}"/>
              </a:ext>
            </a:extLst>
          </p:cNvPr>
          <p:cNvPicPr>
            <a:picLocks noChangeAspect="1"/>
          </p:cNvPicPr>
          <p:nvPr/>
        </p:nvPicPr>
        <p:blipFill>
          <a:blip r:embed="rId2">
            <a:extLst>
              <a:ext uri="{28A0092B-C50C-407E-A947-70E740481C1C}">
                <a14:useLocalDpi xmlns:a14="http://schemas.microsoft.com/office/drawing/2010/main" val="0"/>
              </a:ext>
            </a:extLst>
          </a:blip>
          <a:srcRect l="4182" r="4182"/>
          <a:stretch/>
        </p:blipFill>
        <p:spPr>
          <a:xfrm>
            <a:off x="4269854" y="-1"/>
            <a:ext cx="7922146" cy="6858001"/>
          </a:xfrm>
          <a:custGeom>
            <a:avLst/>
            <a:gdLst/>
            <a:ahLst/>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sp>
        <p:nvSpPr>
          <p:cNvPr id="2" name="Title 1">
            <a:extLst>
              <a:ext uri="{FF2B5EF4-FFF2-40B4-BE49-F238E27FC236}">
                <a16:creationId xmlns:a16="http://schemas.microsoft.com/office/drawing/2014/main" id="{3594DF8F-0847-B47A-32E5-A3ED520D9040}"/>
              </a:ext>
            </a:extLst>
          </p:cNvPr>
          <p:cNvSpPr>
            <a:spLocks noGrp="1"/>
          </p:cNvSpPr>
          <p:nvPr>
            <p:ph type="title"/>
          </p:nvPr>
        </p:nvSpPr>
        <p:spPr>
          <a:xfrm>
            <a:off x="512131" y="2900613"/>
            <a:ext cx="4088190" cy="2369093"/>
          </a:xfrm>
        </p:spPr>
        <p:txBody>
          <a:bodyPr vert="horz" lIns="91440" tIns="45720" rIns="91440" bIns="45720" rtlCol="0" anchor="b">
            <a:normAutofit fontScale="90000"/>
          </a:bodyPr>
          <a:lstStyle/>
          <a:p>
            <a:pPr algn="r"/>
            <a:r>
              <a:rPr lang="en-US" sz="4800" dirty="0"/>
              <a:t>Phase 3</a:t>
            </a:r>
            <a:br>
              <a:rPr lang="en-US" sz="4800" dirty="0"/>
            </a:br>
            <a:r>
              <a:rPr lang="en-US" sz="4800" dirty="0"/>
              <a:t>Event Handling</a:t>
            </a:r>
            <a:br>
              <a:rPr lang="en-US" sz="4800" dirty="0"/>
            </a:br>
            <a:br>
              <a:rPr lang="en-US" sz="4800" dirty="0"/>
            </a:br>
            <a:r>
              <a:rPr lang="en-US" sz="4800" dirty="0"/>
              <a:t>GUI Element Placement</a:t>
            </a:r>
          </a:p>
        </p:txBody>
      </p:sp>
    </p:spTree>
    <p:extLst>
      <p:ext uri="{BB962C8B-B14F-4D97-AF65-F5344CB8AC3E}">
        <p14:creationId xmlns:p14="http://schemas.microsoft.com/office/powerpoint/2010/main" val="373168037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FF13FA-7CC0-2106-9003-2BD67813279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7FB941-BFC7-5116-01D7-B40884B276D6}"/>
              </a:ext>
            </a:extLst>
          </p:cNvPr>
          <p:cNvSpPr>
            <a:spLocks noGrp="1"/>
          </p:cNvSpPr>
          <p:nvPr>
            <p:ph type="title"/>
          </p:nvPr>
        </p:nvSpPr>
        <p:spPr>
          <a:xfrm>
            <a:off x="643467" y="816638"/>
            <a:ext cx="3367359" cy="5224724"/>
          </a:xfrm>
        </p:spPr>
        <p:txBody>
          <a:bodyPr anchor="ctr">
            <a:normAutofit/>
          </a:bodyPr>
          <a:lstStyle/>
          <a:p>
            <a:r>
              <a:rPr lang="en-US" dirty="0"/>
              <a:t>Objectives</a:t>
            </a:r>
          </a:p>
        </p:txBody>
      </p:sp>
      <p:sp>
        <p:nvSpPr>
          <p:cNvPr id="3" name="Content Placeholder 2">
            <a:extLst>
              <a:ext uri="{FF2B5EF4-FFF2-40B4-BE49-F238E27FC236}">
                <a16:creationId xmlns:a16="http://schemas.microsoft.com/office/drawing/2014/main" id="{A39756BE-A445-E25F-E65C-BB4598ABA1FF}"/>
              </a:ext>
            </a:extLst>
          </p:cNvPr>
          <p:cNvSpPr>
            <a:spLocks noGrp="1"/>
          </p:cNvSpPr>
          <p:nvPr>
            <p:ph idx="1"/>
          </p:nvPr>
        </p:nvSpPr>
        <p:spPr>
          <a:xfrm>
            <a:off x="4472783" y="816638"/>
            <a:ext cx="5501210" cy="5224724"/>
          </a:xfrm>
        </p:spPr>
        <p:txBody>
          <a:bodyPr anchor="ctr">
            <a:normAutofit/>
          </a:bodyPr>
          <a:lstStyle/>
          <a:p>
            <a:pPr marR="0" lvl="0">
              <a:lnSpc>
                <a:spcPct val="107000"/>
              </a:lnSpc>
              <a:buFont typeface="Arial" panose="020B0604020202020204" pitchFamily="34" charset="0"/>
              <a:buChar char="•"/>
            </a:pPr>
            <a:r>
              <a:rPr lang="en-US" sz="1800" kern="100" dirty="0">
                <a:solidFill>
                  <a:schemeClr val="bg1"/>
                </a:solidFill>
                <a:effectLst/>
                <a:latin typeface="Grandview" panose="020B0502040204020203" pitchFamily="34" charset="0"/>
                <a:ea typeface="Calibri" panose="020F0502020204030204" pitchFamily="34" charset="0"/>
                <a:cs typeface="Calibri" panose="020F0502020204030204" pitchFamily="34" charset="0"/>
              </a:rPr>
              <a:t>Take an iterative modular approach to building the GUI </a:t>
            </a:r>
          </a:p>
          <a:p>
            <a:pPr marR="0" lvl="0">
              <a:lnSpc>
                <a:spcPct val="107000"/>
              </a:lnSpc>
              <a:buFont typeface="Arial" panose="020B0604020202020204" pitchFamily="34" charset="0"/>
              <a:buChar char="•"/>
            </a:pPr>
            <a:r>
              <a:rPr lang="en-US" kern="100" dirty="0">
                <a:solidFill>
                  <a:schemeClr val="bg1"/>
                </a:solidFill>
                <a:latin typeface="Grandview" panose="020B0502040204020203" pitchFamily="34" charset="0"/>
                <a:ea typeface="Calibri" panose="020F0502020204030204" pitchFamily="34" charset="0"/>
                <a:cs typeface="Calibri" panose="020F0502020204030204" pitchFamily="34" charset="0"/>
              </a:rPr>
              <a:t>Ensure all elements are placed relative to the GUI mockup</a:t>
            </a:r>
          </a:p>
          <a:p>
            <a:pPr marR="0" lvl="0">
              <a:lnSpc>
                <a:spcPct val="107000"/>
              </a:lnSpc>
              <a:buFont typeface="Arial" panose="020B0604020202020204" pitchFamily="34" charset="0"/>
              <a:buChar char="•"/>
            </a:pPr>
            <a:r>
              <a:rPr lang="en-US" kern="100" dirty="0">
                <a:solidFill>
                  <a:schemeClr val="bg1"/>
                </a:solidFill>
                <a:latin typeface="Grandview" panose="020B0502040204020203" pitchFamily="34" charset="0"/>
                <a:ea typeface="Calibri" panose="020F0502020204030204" pitchFamily="34" charset="0"/>
                <a:cs typeface="Calibri" panose="020F0502020204030204" pitchFamily="34" charset="0"/>
              </a:rPr>
              <a:t>Refer to Phase 1 for interface testing </a:t>
            </a:r>
          </a:p>
          <a:p>
            <a:pPr marR="0" lvl="0">
              <a:lnSpc>
                <a:spcPct val="107000"/>
              </a:lnSpc>
              <a:buFont typeface="Arial" panose="020B0604020202020204" pitchFamily="34" charset="0"/>
              <a:buChar char="•"/>
            </a:pPr>
            <a:r>
              <a:rPr lang="en-US" sz="1800" kern="100" dirty="0">
                <a:solidFill>
                  <a:schemeClr val="bg1"/>
                </a:solidFill>
                <a:effectLst/>
                <a:latin typeface="Grandview" panose="020B0502040204020203" pitchFamily="34" charset="0"/>
                <a:ea typeface="Calibri" panose="020F0502020204030204" pitchFamily="34" charset="0"/>
                <a:cs typeface="Calibri" panose="020F0502020204030204" pitchFamily="34" charset="0"/>
              </a:rPr>
              <a:t>Implement Phase 1 logic into the </a:t>
            </a:r>
            <a:r>
              <a:rPr lang="en-US" kern="100" dirty="0">
                <a:solidFill>
                  <a:schemeClr val="bg1"/>
                </a:solidFill>
                <a:latin typeface="Grandview" panose="020B0502040204020203" pitchFamily="34" charset="0"/>
                <a:ea typeface="Calibri" panose="020F0502020204030204" pitchFamily="34" charset="0"/>
                <a:cs typeface="Calibri" panose="020F0502020204030204" pitchFamily="34" charset="0"/>
              </a:rPr>
              <a:t>GUI</a:t>
            </a:r>
          </a:p>
          <a:p>
            <a:pPr marR="0" lvl="0">
              <a:lnSpc>
                <a:spcPct val="107000"/>
              </a:lnSpc>
              <a:buFont typeface="Arial" panose="020B0604020202020204" pitchFamily="34" charset="0"/>
              <a:buChar char="•"/>
            </a:pPr>
            <a:r>
              <a:rPr lang="en-US" kern="100" dirty="0">
                <a:solidFill>
                  <a:schemeClr val="bg1"/>
                </a:solidFill>
                <a:latin typeface="Grandview" panose="020B0502040204020203" pitchFamily="34" charset="0"/>
                <a:ea typeface="Calibri" panose="020F0502020204030204" pitchFamily="34" charset="0"/>
                <a:cs typeface="Calibri" panose="020F0502020204030204" pitchFamily="34" charset="0"/>
              </a:rPr>
              <a:t>Ensure the users and administrators do not need to interact with the console at this stage</a:t>
            </a:r>
            <a:endParaRPr lang="en-US" sz="1800" kern="100" dirty="0">
              <a:solidFill>
                <a:schemeClr val="bg1"/>
              </a:solidFill>
              <a:effectLst/>
              <a:latin typeface="Grandview" panose="020B0502040204020203"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72956091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52C0FC-2389-2C95-DB87-3DEF2249D6C2}"/>
            </a:ext>
          </a:extLst>
        </p:cNvPr>
        <p:cNvGrpSpPr/>
        <p:nvPr/>
      </p:nvGrpSpPr>
      <p:grpSpPr>
        <a:xfrm>
          <a:off x="0" y="0"/>
          <a:ext cx="0" cy="0"/>
          <a:chOff x="0" y="0"/>
          <a:chExt cx="0" cy="0"/>
        </a:xfrm>
      </p:grpSpPr>
      <p:pic>
        <p:nvPicPr>
          <p:cNvPr id="10" name="Picture 9">
            <a:extLst>
              <a:ext uri="{FF2B5EF4-FFF2-40B4-BE49-F238E27FC236}">
                <a16:creationId xmlns:a16="http://schemas.microsoft.com/office/drawing/2014/main" id="{1A5A8C92-D22D-7EAA-882C-9BEEB272BE11}"/>
              </a:ext>
            </a:extLst>
          </p:cNvPr>
          <p:cNvPicPr>
            <a:picLocks noChangeAspect="1"/>
          </p:cNvPicPr>
          <p:nvPr/>
        </p:nvPicPr>
        <p:blipFill>
          <a:blip r:embed="rId2"/>
          <a:stretch>
            <a:fillRect/>
          </a:stretch>
        </p:blipFill>
        <p:spPr>
          <a:xfrm>
            <a:off x="1183896" y="571531"/>
            <a:ext cx="5953956" cy="5906324"/>
          </a:xfrm>
          <a:prstGeom prst="rect">
            <a:avLst/>
          </a:prstGeom>
        </p:spPr>
      </p:pic>
    </p:spTree>
    <p:extLst>
      <p:ext uri="{BB962C8B-B14F-4D97-AF65-F5344CB8AC3E}">
        <p14:creationId xmlns:p14="http://schemas.microsoft.com/office/powerpoint/2010/main" val="414444486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9E1CEF-B136-3F3C-BA96-DF636F34BF73}"/>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2E664A81-14BC-0A26-2C5E-C22C40ACC23F}"/>
              </a:ext>
            </a:extLst>
          </p:cNvPr>
          <p:cNvPicPr>
            <a:picLocks noChangeAspect="1"/>
          </p:cNvPicPr>
          <p:nvPr/>
        </p:nvPicPr>
        <p:blipFill>
          <a:blip r:embed="rId2"/>
          <a:stretch>
            <a:fillRect/>
          </a:stretch>
        </p:blipFill>
        <p:spPr>
          <a:xfrm>
            <a:off x="1042644" y="0"/>
            <a:ext cx="6849162" cy="6858000"/>
          </a:xfrm>
          <a:prstGeom prst="rect">
            <a:avLst/>
          </a:prstGeom>
        </p:spPr>
      </p:pic>
    </p:spTree>
    <p:extLst>
      <p:ext uri="{BB962C8B-B14F-4D97-AF65-F5344CB8AC3E}">
        <p14:creationId xmlns:p14="http://schemas.microsoft.com/office/powerpoint/2010/main" val="7693734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D4F3B6-7592-FE40-EA82-E8C055FA4028}"/>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4A308EAB-B430-C993-4E3B-13C06E20A7BC}"/>
              </a:ext>
            </a:extLst>
          </p:cNvPr>
          <p:cNvPicPr>
            <a:picLocks noChangeAspect="1"/>
          </p:cNvPicPr>
          <p:nvPr/>
        </p:nvPicPr>
        <p:blipFill>
          <a:blip r:embed="rId3"/>
          <a:stretch>
            <a:fillRect/>
          </a:stretch>
        </p:blipFill>
        <p:spPr>
          <a:xfrm>
            <a:off x="0" y="0"/>
            <a:ext cx="7331927" cy="6858000"/>
          </a:xfrm>
          <a:prstGeom prst="rect">
            <a:avLst/>
          </a:prstGeom>
        </p:spPr>
      </p:pic>
    </p:spTree>
    <p:extLst>
      <p:ext uri="{BB962C8B-B14F-4D97-AF65-F5344CB8AC3E}">
        <p14:creationId xmlns:p14="http://schemas.microsoft.com/office/powerpoint/2010/main" val="97918540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B914EA-C3E8-FA17-9263-BB5A4B98258B}"/>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BFAAFD4A-5EEF-E783-07F6-96F2A945321A}"/>
              </a:ext>
            </a:extLst>
          </p:cNvPr>
          <p:cNvPicPr>
            <a:picLocks noChangeAspect="1"/>
          </p:cNvPicPr>
          <p:nvPr/>
        </p:nvPicPr>
        <p:blipFill>
          <a:blip r:embed="rId3"/>
          <a:stretch>
            <a:fillRect/>
          </a:stretch>
        </p:blipFill>
        <p:spPr>
          <a:xfrm>
            <a:off x="425904" y="390556"/>
            <a:ext cx="7973538" cy="5744377"/>
          </a:xfrm>
          <a:prstGeom prst="rect">
            <a:avLst/>
          </a:prstGeom>
        </p:spPr>
      </p:pic>
    </p:spTree>
    <p:extLst>
      <p:ext uri="{BB962C8B-B14F-4D97-AF65-F5344CB8AC3E}">
        <p14:creationId xmlns:p14="http://schemas.microsoft.com/office/powerpoint/2010/main" val="3561144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0C648B-4D07-ECD2-E25D-B8C968DAF5BB}"/>
            </a:ext>
          </a:extLst>
        </p:cNvPr>
        <p:cNvGrpSpPr/>
        <p:nvPr/>
      </p:nvGrpSpPr>
      <p:grpSpPr>
        <a:xfrm>
          <a:off x="0" y="0"/>
          <a:ext cx="0" cy="0"/>
          <a:chOff x="0" y="0"/>
          <a:chExt cx="0" cy="0"/>
        </a:xfrm>
      </p:grpSpPr>
      <p:pic>
        <p:nvPicPr>
          <p:cNvPr id="6" name="Picture 5" descr="Smartphone with chart graphic">
            <a:extLst>
              <a:ext uri="{FF2B5EF4-FFF2-40B4-BE49-F238E27FC236}">
                <a16:creationId xmlns:a16="http://schemas.microsoft.com/office/drawing/2014/main" id="{F3058749-55C7-EF3A-8AC4-205206930D44}"/>
              </a:ext>
            </a:extLst>
          </p:cNvPr>
          <p:cNvPicPr>
            <a:picLocks noChangeAspect="1"/>
          </p:cNvPicPr>
          <p:nvPr/>
        </p:nvPicPr>
        <p:blipFill>
          <a:blip r:embed="rId2">
            <a:extLst>
              <a:ext uri="{28A0092B-C50C-407E-A947-70E740481C1C}">
                <a14:useLocalDpi xmlns:a14="http://schemas.microsoft.com/office/drawing/2010/main" val="0"/>
              </a:ext>
            </a:extLst>
          </a:blip>
          <a:srcRect l="1884" r="1884"/>
          <a:stretch/>
        </p:blipFill>
        <p:spPr>
          <a:xfrm>
            <a:off x="4269854" y="-1"/>
            <a:ext cx="7922146" cy="6858001"/>
          </a:xfrm>
          <a:custGeom>
            <a:avLst/>
            <a:gdLst/>
            <a:ahLst/>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sp>
        <p:nvSpPr>
          <p:cNvPr id="2" name="Title 1">
            <a:extLst>
              <a:ext uri="{FF2B5EF4-FFF2-40B4-BE49-F238E27FC236}">
                <a16:creationId xmlns:a16="http://schemas.microsoft.com/office/drawing/2014/main" id="{CB306F53-DC1A-A880-1730-31594B839420}"/>
              </a:ext>
            </a:extLst>
          </p:cNvPr>
          <p:cNvSpPr>
            <a:spLocks noGrp="1"/>
          </p:cNvSpPr>
          <p:nvPr>
            <p:ph type="title"/>
          </p:nvPr>
        </p:nvSpPr>
        <p:spPr>
          <a:xfrm>
            <a:off x="305568" y="3681413"/>
            <a:ext cx="4088190" cy="2369093"/>
          </a:xfrm>
        </p:spPr>
        <p:txBody>
          <a:bodyPr vert="horz" lIns="91440" tIns="45720" rIns="91440" bIns="45720" rtlCol="0" anchor="b">
            <a:normAutofit fontScale="90000"/>
          </a:bodyPr>
          <a:lstStyle/>
          <a:p>
            <a:pPr algn="r"/>
            <a:r>
              <a:rPr lang="en-US" sz="4800" dirty="0"/>
              <a:t>Phase 4</a:t>
            </a:r>
            <a:br>
              <a:rPr lang="en-US" sz="4800" dirty="0"/>
            </a:br>
            <a:r>
              <a:rPr lang="en-US" sz="4800" dirty="0"/>
              <a:t>Database Integration Testing</a:t>
            </a:r>
            <a:br>
              <a:rPr lang="en-US" sz="4800" dirty="0"/>
            </a:br>
            <a:br>
              <a:rPr lang="en-US" sz="4800" dirty="0"/>
            </a:br>
            <a:r>
              <a:rPr lang="en-US" sz="4800" dirty="0"/>
              <a:t>GUI Styling and Visual Appeal</a:t>
            </a:r>
          </a:p>
        </p:txBody>
      </p:sp>
    </p:spTree>
    <p:extLst>
      <p:ext uri="{BB962C8B-B14F-4D97-AF65-F5344CB8AC3E}">
        <p14:creationId xmlns:p14="http://schemas.microsoft.com/office/powerpoint/2010/main" val="40112233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276327-C94F-7BB0-631A-DFD7F8EB65D0}"/>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A16335AE-8556-2C9E-825A-BB654AD0B7DF}"/>
              </a:ext>
            </a:extLst>
          </p:cNvPr>
          <p:cNvPicPr>
            <a:picLocks noChangeAspect="1"/>
          </p:cNvPicPr>
          <p:nvPr/>
        </p:nvPicPr>
        <p:blipFill>
          <a:blip r:embed="rId2"/>
          <a:stretch>
            <a:fillRect/>
          </a:stretch>
        </p:blipFill>
        <p:spPr>
          <a:xfrm>
            <a:off x="881604" y="142416"/>
            <a:ext cx="6516009" cy="6573167"/>
          </a:xfrm>
          <a:prstGeom prst="rect">
            <a:avLst/>
          </a:prstGeom>
        </p:spPr>
      </p:pic>
    </p:spTree>
    <p:extLst>
      <p:ext uri="{BB962C8B-B14F-4D97-AF65-F5344CB8AC3E}">
        <p14:creationId xmlns:p14="http://schemas.microsoft.com/office/powerpoint/2010/main" val="82953703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6FC1B5-2493-1EB0-FC31-BAE6834A20D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564CB04-02E7-FE4C-8001-CCBFE7B11E26}"/>
              </a:ext>
            </a:extLst>
          </p:cNvPr>
          <p:cNvSpPr>
            <a:spLocks noGrp="1"/>
          </p:cNvSpPr>
          <p:nvPr>
            <p:ph type="title"/>
          </p:nvPr>
        </p:nvSpPr>
        <p:spPr>
          <a:xfrm>
            <a:off x="643467" y="816638"/>
            <a:ext cx="3367359" cy="5224724"/>
          </a:xfrm>
        </p:spPr>
        <p:txBody>
          <a:bodyPr anchor="ctr">
            <a:normAutofit/>
          </a:bodyPr>
          <a:lstStyle/>
          <a:p>
            <a:r>
              <a:rPr lang="en-US" dirty="0"/>
              <a:t>Objectives</a:t>
            </a:r>
          </a:p>
        </p:txBody>
      </p:sp>
      <p:sp>
        <p:nvSpPr>
          <p:cNvPr id="3" name="Content Placeholder 2">
            <a:extLst>
              <a:ext uri="{FF2B5EF4-FFF2-40B4-BE49-F238E27FC236}">
                <a16:creationId xmlns:a16="http://schemas.microsoft.com/office/drawing/2014/main" id="{5C12E784-E681-F6DB-B922-4CAE206BC462}"/>
              </a:ext>
            </a:extLst>
          </p:cNvPr>
          <p:cNvSpPr>
            <a:spLocks noGrp="1"/>
          </p:cNvSpPr>
          <p:nvPr>
            <p:ph idx="1"/>
          </p:nvPr>
        </p:nvSpPr>
        <p:spPr>
          <a:xfrm>
            <a:off x="4472783" y="816638"/>
            <a:ext cx="5501210" cy="5224724"/>
          </a:xfrm>
        </p:spPr>
        <p:txBody>
          <a:bodyPr anchor="ctr">
            <a:normAutofit/>
          </a:bodyPr>
          <a:lstStyle/>
          <a:p>
            <a:pPr marR="0" lvl="0">
              <a:lnSpc>
                <a:spcPct val="107000"/>
              </a:lnSpc>
              <a:buFont typeface="Arial" panose="020B0604020202020204" pitchFamily="34" charset="0"/>
              <a:buChar char="•"/>
            </a:pPr>
            <a:r>
              <a:rPr lang="en-US" sz="1800" kern="100" dirty="0">
                <a:solidFill>
                  <a:schemeClr val="bg1"/>
                </a:solidFill>
                <a:effectLst/>
                <a:latin typeface="Grandview" panose="020B0502040204020203" pitchFamily="34" charset="0"/>
                <a:ea typeface="Calibri" panose="020F0502020204030204" pitchFamily="34" charset="0"/>
                <a:cs typeface="Calibri" panose="020F0502020204030204" pitchFamily="34" charset="0"/>
              </a:rPr>
              <a:t>Create the DBMS</a:t>
            </a:r>
          </a:p>
          <a:p>
            <a:pPr marR="0" lvl="0">
              <a:lnSpc>
                <a:spcPct val="107000"/>
              </a:lnSpc>
              <a:buFont typeface="Arial" panose="020B0604020202020204" pitchFamily="34" charset="0"/>
              <a:buChar char="•"/>
            </a:pPr>
            <a:r>
              <a:rPr lang="en-US" kern="100" dirty="0">
                <a:solidFill>
                  <a:schemeClr val="bg1"/>
                </a:solidFill>
                <a:latin typeface="Grandview" panose="020B0502040204020203" pitchFamily="34" charset="0"/>
                <a:ea typeface="Calibri" panose="020F0502020204030204" pitchFamily="34" charset="0"/>
                <a:cs typeface="Calibri" panose="020F0502020204030204" pitchFamily="34" charset="0"/>
              </a:rPr>
              <a:t>Connect the DBMS using JDBC</a:t>
            </a:r>
          </a:p>
          <a:p>
            <a:pPr marR="0" lvl="0">
              <a:lnSpc>
                <a:spcPct val="107000"/>
              </a:lnSpc>
              <a:buFont typeface="Arial" panose="020B0604020202020204" pitchFamily="34" charset="0"/>
              <a:buChar char="•"/>
            </a:pPr>
            <a:r>
              <a:rPr lang="en-US" kern="100" dirty="0">
                <a:solidFill>
                  <a:schemeClr val="bg1"/>
                </a:solidFill>
                <a:latin typeface="Grandview" panose="020B0502040204020203" pitchFamily="34" charset="0"/>
                <a:ea typeface="Calibri" panose="020F0502020204030204" pitchFamily="34" charset="0"/>
                <a:cs typeface="Calibri" panose="020F0502020204030204" pitchFamily="34" charset="0"/>
              </a:rPr>
              <a:t>Refactor code to integrate with the DBMS</a:t>
            </a:r>
          </a:p>
          <a:p>
            <a:pPr marR="0" lvl="0">
              <a:lnSpc>
                <a:spcPct val="107000"/>
              </a:lnSpc>
              <a:buFont typeface="Arial" panose="020B0604020202020204" pitchFamily="34" charset="0"/>
              <a:buChar char="•"/>
            </a:pPr>
            <a:r>
              <a:rPr lang="en-US" sz="1800" kern="100" dirty="0">
                <a:solidFill>
                  <a:schemeClr val="bg1"/>
                </a:solidFill>
                <a:effectLst/>
                <a:latin typeface="Grandview" panose="020B0502040204020203" pitchFamily="34" charset="0"/>
                <a:ea typeface="Calibri" panose="020F0502020204030204" pitchFamily="34" charset="0"/>
                <a:cs typeface="Calibri" panose="020F0502020204030204" pitchFamily="34" charset="0"/>
              </a:rPr>
              <a:t>Refer to Phase 1 for testing logic</a:t>
            </a:r>
            <a:endParaRPr lang="en-US" kern="100" dirty="0">
              <a:solidFill>
                <a:schemeClr val="bg1"/>
              </a:solidFill>
              <a:latin typeface="Grandview" panose="020B0502040204020203" pitchFamily="34" charset="0"/>
              <a:ea typeface="Calibri" panose="020F0502020204030204" pitchFamily="34" charset="0"/>
              <a:cs typeface="Calibri" panose="020F0502020204030204" pitchFamily="34" charset="0"/>
            </a:endParaRPr>
          </a:p>
          <a:p>
            <a:pPr marR="0" lvl="0">
              <a:lnSpc>
                <a:spcPct val="107000"/>
              </a:lnSpc>
              <a:buFont typeface="Arial" panose="020B0604020202020204" pitchFamily="34" charset="0"/>
              <a:buChar char="•"/>
            </a:pPr>
            <a:r>
              <a:rPr lang="en-US" kern="100" dirty="0">
                <a:solidFill>
                  <a:schemeClr val="bg1"/>
                </a:solidFill>
                <a:latin typeface="Grandview" panose="020B0502040204020203" pitchFamily="34" charset="0"/>
                <a:ea typeface="Calibri" panose="020F0502020204030204" pitchFamily="34" charset="0"/>
                <a:cs typeface="Calibri" panose="020F0502020204030204" pitchFamily="34" charset="0"/>
              </a:rPr>
              <a:t>Add additional testing logic for filters and DBMS update  features</a:t>
            </a:r>
          </a:p>
          <a:p>
            <a:pPr marR="0" lvl="0">
              <a:lnSpc>
                <a:spcPct val="107000"/>
              </a:lnSpc>
              <a:buFont typeface="Arial" panose="020B0604020202020204" pitchFamily="34" charset="0"/>
              <a:buChar char="•"/>
            </a:pPr>
            <a:r>
              <a:rPr lang="en-US" kern="100" dirty="0">
                <a:solidFill>
                  <a:schemeClr val="bg1"/>
                </a:solidFill>
                <a:latin typeface="Grandview" panose="020B0502040204020203" pitchFamily="34" charset="0"/>
                <a:ea typeface="Calibri" panose="020F0502020204030204" pitchFamily="34" charset="0"/>
                <a:cs typeface="Calibri" panose="020F0502020204030204" pitchFamily="34" charset="0"/>
              </a:rPr>
              <a:t>Test for integration</a:t>
            </a:r>
          </a:p>
          <a:p>
            <a:pPr marR="0" lvl="0">
              <a:lnSpc>
                <a:spcPct val="107000"/>
              </a:lnSpc>
              <a:buFont typeface="Arial" panose="020B0604020202020204" pitchFamily="34" charset="0"/>
              <a:buChar char="•"/>
            </a:pPr>
            <a:r>
              <a:rPr lang="en-US" sz="1800" kern="100" dirty="0">
                <a:solidFill>
                  <a:schemeClr val="bg1"/>
                </a:solidFill>
                <a:effectLst/>
                <a:latin typeface="Grandview" panose="020B0502040204020203" pitchFamily="34" charset="0"/>
                <a:ea typeface="Calibri" panose="020F0502020204030204" pitchFamily="34" charset="0"/>
                <a:cs typeface="Calibri" panose="020F0502020204030204" pitchFamily="34" charset="0"/>
              </a:rPr>
              <a:t>Sty</a:t>
            </a:r>
            <a:r>
              <a:rPr lang="en-US" kern="100" dirty="0">
                <a:solidFill>
                  <a:schemeClr val="bg1"/>
                </a:solidFill>
                <a:latin typeface="Grandview" panose="020B0502040204020203" pitchFamily="34" charset="0"/>
                <a:ea typeface="Calibri" panose="020F0502020204030204" pitchFamily="34" charset="0"/>
                <a:cs typeface="Calibri" panose="020F0502020204030204" pitchFamily="34" charset="0"/>
              </a:rPr>
              <a:t>le GUI according to mockup *Done last*</a:t>
            </a:r>
          </a:p>
          <a:p>
            <a:pPr lvl="1">
              <a:lnSpc>
                <a:spcPct val="107000"/>
              </a:lnSpc>
              <a:buFont typeface="Arial" panose="020B0604020202020204" pitchFamily="34" charset="0"/>
              <a:buChar char="•"/>
            </a:pPr>
            <a:r>
              <a:rPr lang="en-US" kern="100" dirty="0">
                <a:solidFill>
                  <a:schemeClr val="bg1"/>
                </a:solidFill>
                <a:effectLst/>
                <a:latin typeface="Grandview" panose="020B0502040204020203" pitchFamily="34" charset="0"/>
                <a:ea typeface="Calibri" panose="020F0502020204030204" pitchFamily="34" charset="0"/>
                <a:cs typeface="Calibri" panose="020F0502020204030204" pitchFamily="34" charset="0"/>
              </a:rPr>
              <a:t>Prioritize MVP functionality</a:t>
            </a:r>
          </a:p>
        </p:txBody>
      </p:sp>
    </p:spTree>
    <p:extLst>
      <p:ext uri="{BB962C8B-B14F-4D97-AF65-F5344CB8AC3E}">
        <p14:creationId xmlns:p14="http://schemas.microsoft.com/office/powerpoint/2010/main" val="259297533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E7A673-E89A-B7D4-3D98-46708CCC485E}"/>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ECF1BE15-12AC-122B-A910-9F07D4E20090}"/>
              </a:ext>
            </a:extLst>
          </p:cNvPr>
          <p:cNvPicPr>
            <a:picLocks noChangeAspect="1"/>
          </p:cNvPicPr>
          <p:nvPr/>
        </p:nvPicPr>
        <p:blipFill>
          <a:blip r:embed="rId2"/>
          <a:stretch>
            <a:fillRect/>
          </a:stretch>
        </p:blipFill>
        <p:spPr>
          <a:xfrm>
            <a:off x="577965" y="104311"/>
            <a:ext cx="6630325" cy="6649378"/>
          </a:xfrm>
          <a:prstGeom prst="rect">
            <a:avLst/>
          </a:prstGeom>
        </p:spPr>
      </p:pic>
    </p:spTree>
    <p:extLst>
      <p:ext uri="{BB962C8B-B14F-4D97-AF65-F5344CB8AC3E}">
        <p14:creationId xmlns:p14="http://schemas.microsoft.com/office/powerpoint/2010/main" val="34108636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68999E-5946-5EAC-E281-1D4D1BBAFA56}"/>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714CF278-8BBB-5D8B-2C5B-2048E343EFC9}"/>
              </a:ext>
            </a:extLst>
          </p:cNvPr>
          <p:cNvPicPr>
            <a:picLocks noChangeAspect="1"/>
          </p:cNvPicPr>
          <p:nvPr/>
        </p:nvPicPr>
        <p:blipFill>
          <a:blip r:embed="rId2"/>
          <a:stretch>
            <a:fillRect/>
          </a:stretch>
        </p:blipFill>
        <p:spPr>
          <a:xfrm>
            <a:off x="478184" y="0"/>
            <a:ext cx="6246981" cy="6858000"/>
          </a:xfrm>
          <a:prstGeom prst="rect">
            <a:avLst/>
          </a:prstGeom>
        </p:spPr>
      </p:pic>
    </p:spTree>
    <p:extLst>
      <p:ext uri="{BB962C8B-B14F-4D97-AF65-F5344CB8AC3E}">
        <p14:creationId xmlns:p14="http://schemas.microsoft.com/office/powerpoint/2010/main" val="85569698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997E32-B8EE-D449-76A2-F308254CB0EF}"/>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36A87171-CB27-DAD2-C70E-817860E7E5E4}"/>
              </a:ext>
            </a:extLst>
          </p:cNvPr>
          <p:cNvPicPr>
            <a:picLocks noChangeAspect="1"/>
          </p:cNvPicPr>
          <p:nvPr/>
        </p:nvPicPr>
        <p:blipFill>
          <a:blip r:embed="rId2"/>
          <a:stretch>
            <a:fillRect/>
          </a:stretch>
        </p:blipFill>
        <p:spPr>
          <a:xfrm>
            <a:off x="612989" y="251969"/>
            <a:ext cx="7287642" cy="6354062"/>
          </a:xfrm>
          <a:prstGeom prst="rect">
            <a:avLst/>
          </a:prstGeom>
        </p:spPr>
      </p:pic>
    </p:spTree>
    <p:extLst>
      <p:ext uri="{BB962C8B-B14F-4D97-AF65-F5344CB8AC3E}">
        <p14:creationId xmlns:p14="http://schemas.microsoft.com/office/powerpoint/2010/main" val="296736366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B7D14E-6FFD-3847-57AB-486E46D20A54}"/>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54CA7C66-9C6B-F1E0-EEE1-760A3F5B10F4}"/>
              </a:ext>
            </a:extLst>
          </p:cNvPr>
          <p:cNvPicPr>
            <a:picLocks noChangeAspect="1"/>
          </p:cNvPicPr>
          <p:nvPr/>
        </p:nvPicPr>
        <p:blipFill>
          <a:blip r:embed="rId2"/>
          <a:stretch>
            <a:fillRect/>
          </a:stretch>
        </p:blipFill>
        <p:spPr>
          <a:xfrm>
            <a:off x="518221" y="85258"/>
            <a:ext cx="6411220" cy="6687483"/>
          </a:xfrm>
          <a:prstGeom prst="rect">
            <a:avLst/>
          </a:prstGeom>
        </p:spPr>
      </p:pic>
    </p:spTree>
    <p:extLst>
      <p:ext uri="{BB962C8B-B14F-4D97-AF65-F5344CB8AC3E}">
        <p14:creationId xmlns:p14="http://schemas.microsoft.com/office/powerpoint/2010/main" val="9913442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7ADD11-41B6-2EE7-5F8B-927E21B67C48}"/>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CB3AB08A-5DFE-89DE-49B4-0413F8D37540}"/>
              </a:ext>
            </a:extLst>
          </p:cNvPr>
          <p:cNvPicPr>
            <a:picLocks noChangeAspect="1"/>
          </p:cNvPicPr>
          <p:nvPr/>
        </p:nvPicPr>
        <p:blipFill>
          <a:blip r:embed="rId2"/>
          <a:stretch>
            <a:fillRect/>
          </a:stretch>
        </p:blipFill>
        <p:spPr>
          <a:xfrm>
            <a:off x="0" y="0"/>
            <a:ext cx="8474274" cy="6858000"/>
          </a:xfrm>
          <a:prstGeom prst="rect">
            <a:avLst/>
          </a:prstGeom>
        </p:spPr>
      </p:pic>
    </p:spTree>
    <p:extLst>
      <p:ext uri="{BB962C8B-B14F-4D97-AF65-F5344CB8AC3E}">
        <p14:creationId xmlns:p14="http://schemas.microsoft.com/office/powerpoint/2010/main" val="172930798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9D1CA0-48F3-ED87-C647-8C974732ADE9}"/>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601FCB4D-EDFB-5E9C-6395-7F01B26A9F6C}"/>
              </a:ext>
            </a:extLst>
          </p:cNvPr>
          <p:cNvPicPr>
            <a:picLocks noChangeAspect="1"/>
          </p:cNvPicPr>
          <p:nvPr/>
        </p:nvPicPr>
        <p:blipFill>
          <a:blip r:embed="rId2"/>
          <a:stretch>
            <a:fillRect/>
          </a:stretch>
        </p:blipFill>
        <p:spPr>
          <a:xfrm>
            <a:off x="1271159" y="504910"/>
            <a:ext cx="6106377" cy="4001058"/>
          </a:xfrm>
          <a:prstGeom prst="rect">
            <a:avLst/>
          </a:prstGeom>
        </p:spPr>
      </p:pic>
      <p:sp>
        <p:nvSpPr>
          <p:cNvPr id="6" name="Content Placeholder 2">
            <a:extLst>
              <a:ext uri="{FF2B5EF4-FFF2-40B4-BE49-F238E27FC236}">
                <a16:creationId xmlns:a16="http://schemas.microsoft.com/office/drawing/2014/main" id="{75BE9D04-C5B4-0C37-D72A-972318CFA536}"/>
              </a:ext>
            </a:extLst>
          </p:cNvPr>
          <p:cNvSpPr>
            <a:spLocks noGrp="1"/>
          </p:cNvSpPr>
          <p:nvPr>
            <p:ph idx="1"/>
          </p:nvPr>
        </p:nvSpPr>
        <p:spPr>
          <a:xfrm>
            <a:off x="1271160" y="4301836"/>
            <a:ext cx="6106377" cy="2051254"/>
          </a:xfrm>
        </p:spPr>
        <p:txBody>
          <a:bodyPr anchor="ctr">
            <a:normAutofit/>
          </a:bodyPr>
          <a:lstStyle/>
          <a:p>
            <a:pPr marR="0" lvl="0">
              <a:lnSpc>
                <a:spcPct val="107000"/>
              </a:lnSpc>
              <a:buFont typeface="Arial" panose="020B0604020202020204" pitchFamily="34" charset="0"/>
              <a:buChar char="•"/>
            </a:pPr>
            <a:r>
              <a:rPr lang="en-US" sz="1400" dirty="0">
                <a:latin typeface="Grandview" panose="020B0502040204020203" pitchFamily="34" charset="0"/>
              </a:rPr>
              <a:t>User to Reservation: One-to-Many (A user can make multiple reservations).</a:t>
            </a:r>
          </a:p>
          <a:p>
            <a:pPr>
              <a:buFont typeface="Arial" panose="020B0604020202020204" pitchFamily="34" charset="0"/>
              <a:buChar char="•"/>
            </a:pPr>
            <a:r>
              <a:rPr lang="en-US" sz="1400" dirty="0">
                <a:latin typeface="Grandview" panose="020B0502040204020203" pitchFamily="34" charset="0"/>
              </a:rPr>
              <a:t>Vehicle to Reservation: One-to-Many (A vehicle can be reserved multiple times).</a:t>
            </a:r>
          </a:p>
        </p:txBody>
      </p:sp>
    </p:spTree>
    <p:extLst>
      <p:ext uri="{BB962C8B-B14F-4D97-AF65-F5344CB8AC3E}">
        <p14:creationId xmlns:p14="http://schemas.microsoft.com/office/powerpoint/2010/main" val="274189778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50418A-7B20-974D-3486-05961D1CBAB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41F379A-9BB3-69DA-E561-3FE7177CED8D}"/>
              </a:ext>
            </a:extLst>
          </p:cNvPr>
          <p:cNvSpPr>
            <a:spLocks noGrp="1"/>
          </p:cNvSpPr>
          <p:nvPr>
            <p:ph type="ctrTitle"/>
          </p:nvPr>
        </p:nvSpPr>
        <p:spPr>
          <a:xfrm>
            <a:off x="4496035" y="0"/>
            <a:ext cx="4299666" cy="3249131"/>
          </a:xfrm>
        </p:spPr>
        <p:txBody>
          <a:bodyPr>
            <a:normAutofit/>
          </a:bodyPr>
          <a:lstStyle/>
          <a:p>
            <a:pPr algn="l"/>
            <a:r>
              <a:rPr lang="en-US" dirty="0"/>
              <a:t>THANK YOU</a:t>
            </a:r>
          </a:p>
        </p:txBody>
      </p:sp>
      <p:sp>
        <p:nvSpPr>
          <p:cNvPr id="3" name="Subtitle 2">
            <a:extLst>
              <a:ext uri="{FF2B5EF4-FFF2-40B4-BE49-F238E27FC236}">
                <a16:creationId xmlns:a16="http://schemas.microsoft.com/office/drawing/2014/main" id="{CC9EB9D0-5150-C836-25F8-FB956844C6BE}"/>
              </a:ext>
            </a:extLst>
          </p:cNvPr>
          <p:cNvSpPr>
            <a:spLocks noGrp="1"/>
          </p:cNvSpPr>
          <p:nvPr>
            <p:ph type="subTitle" idx="1"/>
          </p:nvPr>
        </p:nvSpPr>
        <p:spPr>
          <a:xfrm>
            <a:off x="4496034" y="3249132"/>
            <a:ext cx="4299666" cy="871042"/>
          </a:xfrm>
          <a:noFill/>
        </p:spPr>
        <p:txBody>
          <a:bodyPr>
            <a:normAutofit/>
          </a:bodyPr>
          <a:lstStyle/>
          <a:p>
            <a:pPr algn="l"/>
            <a:r>
              <a:rPr lang="en-US" sz="3200" dirty="0">
                <a:solidFill>
                  <a:schemeClr val="bg1"/>
                </a:solidFill>
              </a:rPr>
              <a:t>For your attention!</a:t>
            </a:r>
          </a:p>
        </p:txBody>
      </p:sp>
      <p:pic>
        <p:nvPicPr>
          <p:cNvPr id="7" name="Graphic 6" descr="Handshake">
            <a:extLst>
              <a:ext uri="{FF2B5EF4-FFF2-40B4-BE49-F238E27FC236}">
                <a16:creationId xmlns:a16="http://schemas.microsoft.com/office/drawing/2014/main" id="{06E50EA8-149D-9FBE-6F59-ABD10FBAFD7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723121" y="1856934"/>
            <a:ext cx="2389751" cy="2389751"/>
          </a:xfrm>
          <a:prstGeom prst="rect">
            <a:avLst/>
          </a:prstGeom>
        </p:spPr>
      </p:pic>
    </p:spTree>
    <p:extLst>
      <p:ext uri="{BB962C8B-B14F-4D97-AF65-F5344CB8AC3E}">
        <p14:creationId xmlns:p14="http://schemas.microsoft.com/office/powerpoint/2010/main" val="18006977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2ACCB1-FAC0-C8E8-18AB-AB7E3B9C907F}"/>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48A061E4-FFE9-1AAC-03A6-10F79A04DFF7}"/>
              </a:ext>
            </a:extLst>
          </p:cNvPr>
          <p:cNvPicPr>
            <a:picLocks noChangeAspect="1"/>
          </p:cNvPicPr>
          <p:nvPr/>
        </p:nvPicPr>
        <p:blipFill>
          <a:blip r:embed="rId2"/>
          <a:stretch>
            <a:fillRect/>
          </a:stretch>
        </p:blipFill>
        <p:spPr>
          <a:xfrm>
            <a:off x="1241801" y="1735006"/>
            <a:ext cx="5468113" cy="2857899"/>
          </a:xfrm>
          <a:prstGeom prst="rect">
            <a:avLst/>
          </a:prstGeom>
        </p:spPr>
      </p:pic>
    </p:spTree>
    <p:extLst>
      <p:ext uri="{BB962C8B-B14F-4D97-AF65-F5344CB8AC3E}">
        <p14:creationId xmlns:p14="http://schemas.microsoft.com/office/powerpoint/2010/main" val="31380877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682BCB-AD90-DB45-BE9D-0F614207747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6D293B5-2268-5B03-FA5A-2B1C4FEDC802}"/>
              </a:ext>
            </a:extLst>
          </p:cNvPr>
          <p:cNvSpPr>
            <a:spLocks noGrp="1"/>
          </p:cNvSpPr>
          <p:nvPr>
            <p:ph type="title"/>
          </p:nvPr>
        </p:nvSpPr>
        <p:spPr>
          <a:xfrm>
            <a:off x="643467" y="816638"/>
            <a:ext cx="3367359" cy="5224724"/>
          </a:xfrm>
        </p:spPr>
        <p:txBody>
          <a:bodyPr anchor="ctr">
            <a:normAutofit/>
          </a:bodyPr>
          <a:lstStyle/>
          <a:p>
            <a:r>
              <a:rPr lang="en-US" dirty="0"/>
              <a:t>User Main Menu</a:t>
            </a:r>
          </a:p>
        </p:txBody>
      </p:sp>
      <p:sp>
        <p:nvSpPr>
          <p:cNvPr id="3" name="Content Placeholder 2">
            <a:extLst>
              <a:ext uri="{FF2B5EF4-FFF2-40B4-BE49-F238E27FC236}">
                <a16:creationId xmlns:a16="http://schemas.microsoft.com/office/drawing/2014/main" id="{F3A7F5BE-3EDE-0E33-4524-7AFE4F7B9E1B}"/>
              </a:ext>
            </a:extLst>
          </p:cNvPr>
          <p:cNvSpPr>
            <a:spLocks noGrp="1"/>
          </p:cNvSpPr>
          <p:nvPr>
            <p:ph idx="1"/>
          </p:nvPr>
        </p:nvSpPr>
        <p:spPr>
          <a:xfrm>
            <a:off x="4472783" y="394607"/>
            <a:ext cx="5501210" cy="5224724"/>
          </a:xfrm>
        </p:spPr>
        <p:txBody>
          <a:bodyPr anchor="ctr">
            <a:normAutofit/>
          </a:bodyPr>
          <a:lstStyle/>
          <a:p>
            <a:pPr marR="0" lvl="0">
              <a:lnSpc>
                <a:spcPct val="107000"/>
              </a:lnSpc>
              <a:buFont typeface="Arial" panose="020B0604020202020204" pitchFamily="34" charset="0"/>
              <a:buChar char="•"/>
            </a:pPr>
            <a:endParaRPr lang="en-US" sz="1800" kern="100" dirty="0">
              <a:solidFill>
                <a:schemeClr val="bg1"/>
              </a:solidFill>
              <a:effectLst/>
              <a:latin typeface="Grandview" panose="020B0502040204020203" pitchFamily="34" charset="0"/>
              <a:ea typeface="Calibri" panose="020F0502020204030204" pitchFamily="34" charset="0"/>
              <a:cs typeface="Calibri" panose="020F0502020204030204" pitchFamily="34" charset="0"/>
            </a:endParaRPr>
          </a:p>
          <a:p>
            <a:pPr marR="0" lvl="0">
              <a:lnSpc>
                <a:spcPct val="107000"/>
              </a:lnSpc>
              <a:buFont typeface="Arial" panose="020B0604020202020204" pitchFamily="34" charset="0"/>
              <a:buChar char="•"/>
            </a:pPr>
            <a:r>
              <a:rPr lang="en-US" kern="100" dirty="0">
                <a:solidFill>
                  <a:schemeClr val="bg1"/>
                </a:solidFill>
                <a:effectLst/>
                <a:latin typeface="Grandview" panose="020B0502040204020203" pitchFamily="34" charset="0"/>
                <a:ea typeface="Calibri" panose="020F0502020204030204" pitchFamily="34" charset="0"/>
                <a:cs typeface="Calibri" panose="020F0502020204030204" pitchFamily="34" charset="0"/>
              </a:rPr>
              <a:t>Brows Selection</a:t>
            </a:r>
          </a:p>
          <a:p>
            <a:pPr marR="0" lvl="0">
              <a:lnSpc>
                <a:spcPct val="107000"/>
              </a:lnSpc>
              <a:buFont typeface="Arial" panose="020B0604020202020204" pitchFamily="34" charset="0"/>
              <a:buChar char="•"/>
            </a:pPr>
            <a:r>
              <a:rPr lang="en-US" kern="100" dirty="0">
                <a:solidFill>
                  <a:schemeClr val="bg1"/>
                </a:solidFill>
                <a:latin typeface="Grandview" panose="020B0502040204020203" pitchFamily="34" charset="0"/>
                <a:ea typeface="Calibri" panose="020F0502020204030204" pitchFamily="34" charset="0"/>
                <a:cs typeface="Calibri" panose="020F0502020204030204" pitchFamily="34" charset="0"/>
              </a:rPr>
              <a:t>Reservations</a:t>
            </a:r>
          </a:p>
          <a:p>
            <a:pPr marR="0" lvl="0">
              <a:lnSpc>
                <a:spcPct val="107000"/>
              </a:lnSpc>
              <a:buFont typeface="Arial" panose="020B0604020202020204" pitchFamily="34" charset="0"/>
              <a:buChar char="•"/>
            </a:pPr>
            <a:r>
              <a:rPr lang="en-US" kern="100" dirty="0">
                <a:solidFill>
                  <a:schemeClr val="bg1"/>
                </a:solidFill>
                <a:effectLst/>
                <a:latin typeface="Grandview" panose="020B0502040204020203" pitchFamily="34" charset="0"/>
                <a:ea typeface="Calibri" panose="020F0502020204030204" pitchFamily="34" charset="0"/>
                <a:cs typeface="Calibri" panose="020F0502020204030204" pitchFamily="34" charset="0"/>
              </a:rPr>
              <a:t>Account</a:t>
            </a:r>
          </a:p>
          <a:p>
            <a:pPr marR="0" lvl="0">
              <a:lnSpc>
                <a:spcPct val="107000"/>
              </a:lnSpc>
              <a:buFont typeface="Arial" panose="020B0604020202020204" pitchFamily="34" charset="0"/>
              <a:buChar char="•"/>
            </a:pPr>
            <a:r>
              <a:rPr lang="en-US" kern="100" dirty="0">
                <a:solidFill>
                  <a:schemeClr val="bg1"/>
                </a:solidFill>
                <a:latin typeface="Grandview" panose="020B0502040204020203" pitchFamily="34" charset="0"/>
                <a:ea typeface="Calibri" panose="020F0502020204030204" pitchFamily="34" charset="0"/>
                <a:cs typeface="Calibri" panose="020F0502020204030204" pitchFamily="34" charset="0"/>
              </a:rPr>
              <a:t>Logout</a:t>
            </a:r>
            <a:endParaRPr lang="en-US" kern="100" dirty="0">
              <a:solidFill>
                <a:schemeClr val="bg1"/>
              </a:solidFill>
              <a:effectLst/>
              <a:latin typeface="Grandview" panose="020B0502040204020203" pitchFamily="34" charset="0"/>
              <a:ea typeface="Calibri" panose="020F0502020204030204" pitchFamily="34" charset="0"/>
              <a:cs typeface="Calibri" panose="020F0502020204030204" pitchFamily="34" charset="0"/>
            </a:endParaRPr>
          </a:p>
          <a:p>
            <a:pPr marL="0" marR="0" lvl="0" indent="0">
              <a:lnSpc>
                <a:spcPct val="107000"/>
              </a:lnSpc>
              <a:buNone/>
            </a:pPr>
            <a:endParaRPr lang="en-US" kern="100" dirty="0">
              <a:solidFill>
                <a:schemeClr val="bg1"/>
              </a:solidFill>
              <a:effectLst/>
              <a:latin typeface="Grandview" panose="020B0502040204020203"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843534009"/>
      </p:ext>
    </p:extLst>
  </p:cSld>
  <p:clrMapOvr>
    <a:masterClrMapping/>
  </p:clrMapOvr>
</p:sld>
</file>

<file path=ppt/theme/theme1.xml><?xml version="1.0" encoding="utf-8"?>
<a:theme xmlns:a="http://schemas.openxmlformats.org/drawingml/2006/main" name="Theme1">
  <a:themeElements>
    <a:clrScheme name="Custom 2">
      <a:dk1>
        <a:srgbClr val="E7E7E7"/>
      </a:dk1>
      <a:lt1>
        <a:srgbClr val="E7E7E7"/>
      </a:lt1>
      <a:dk2>
        <a:srgbClr val="2E2E2E"/>
      </a:dk2>
      <a:lt2>
        <a:srgbClr val="2E2E2E"/>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Theme1" id="{BD43917D-5F9A-4A7A-94E5-009527A8E021}" vid="{98D3B38B-5F08-4900-B2E3-F306CF8D92C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1545</TotalTime>
  <Words>769</Words>
  <Application>Microsoft Office PowerPoint</Application>
  <PresentationFormat>Widescreen</PresentationFormat>
  <Paragraphs>164</Paragraphs>
  <Slides>77</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77</vt:i4>
      </vt:variant>
    </vt:vector>
  </HeadingPairs>
  <TitlesOfParts>
    <vt:vector size="84" baseType="lpstr">
      <vt:lpstr>Aptos</vt:lpstr>
      <vt:lpstr>Arial</vt:lpstr>
      <vt:lpstr>Calibri</vt:lpstr>
      <vt:lpstr>Grandview</vt:lpstr>
      <vt:lpstr>Trebuchet MS</vt:lpstr>
      <vt:lpstr>Wingdings 3</vt:lpstr>
      <vt:lpstr>Theme1</vt:lpstr>
      <vt:lpstr>Module 6 Software Test Plan </vt:lpstr>
      <vt:lpstr>Introduction</vt:lpstr>
      <vt:lpstr>Objective</vt:lpstr>
      <vt:lpstr>Phase 1 Core Business Logic Testing</vt:lpstr>
      <vt:lpstr>Main Menu</vt:lpstr>
      <vt:lpstr>PowerPoint Presentation</vt:lpstr>
      <vt:lpstr>PowerPoint Presentation</vt:lpstr>
      <vt:lpstr>PowerPoint Presentation</vt:lpstr>
      <vt:lpstr>User Main Menu</vt:lpstr>
      <vt:lpstr>Brows Selection</vt:lpstr>
      <vt:lpstr>PowerPoint Presentation</vt:lpstr>
      <vt:lpstr>PowerPoint Presentation</vt:lpstr>
      <vt:lpstr>PowerPoint Presentation</vt:lpstr>
      <vt:lpstr>Reservations</vt:lpstr>
      <vt:lpstr>PowerPoint Presentation</vt:lpstr>
      <vt:lpstr>PowerPoint Presentation</vt:lpstr>
      <vt:lpstr>PowerPoint Presentation</vt:lpstr>
      <vt:lpstr>Account</vt:lpstr>
      <vt:lpstr>PowerPoint Presentation</vt:lpstr>
      <vt:lpstr>Edit Account Information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Admin Main Menu</vt:lpstr>
      <vt:lpstr>Vehicle List</vt:lpstr>
      <vt:lpstr>PowerPoint Presentation</vt:lpstr>
      <vt:lpstr>Add vehicle</vt:lpstr>
      <vt:lpstr>PowerPoint Presentation</vt:lpstr>
      <vt:lpstr>PowerPoint Presentation</vt:lpstr>
      <vt:lpstr>PowerPoint Presentation</vt:lpstr>
      <vt:lpstr>PowerPoint Presentation</vt:lpstr>
      <vt:lpstr>Users</vt:lpstr>
      <vt:lpstr>PowerPoint Presentation</vt:lpstr>
      <vt:lpstr>Add Users</vt:lpstr>
      <vt:lpstr>PowerPoint Presentation</vt:lpstr>
      <vt:lpstr>PowerPoint Presentation</vt:lpstr>
      <vt:lpstr>PowerPoint Presentation</vt:lpstr>
      <vt:lpstr>PowerPoint Presentation</vt:lpstr>
      <vt:lpstr>Reservations</vt:lpstr>
      <vt:lpstr>PowerPoint Presentation</vt:lpstr>
      <vt:lpstr>Add Reservation</vt:lpstr>
      <vt:lpstr>PowerPoint Presentation</vt:lpstr>
      <vt:lpstr>PowerPoint Presentation</vt:lpstr>
      <vt:lpstr>PowerPoint Presentation</vt:lpstr>
      <vt:lpstr>PowerPoint Presentation</vt:lpstr>
      <vt:lpstr>Account</vt:lpstr>
      <vt:lpstr>PowerPoint Presentation</vt:lpstr>
      <vt:lpstr>Edit Account Information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Phase 2 Validating Business Logic   Staging for Phase 3</vt:lpstr>
      <vt:lpstr>Objectives</vt:lpstr>
      <vt:lpstr>PowerPoint Presentation</vt:lpstr>
      <vt:lpstr>Phase 3 Event Handling  GUI Element Placement</vt:lpstr>
      <vt:lpstr>Objectives</vt:lpstr>
      <vt:lpstr>PowerPoint Presentation</vt:lpstr>
      <vt:lpstr>PowerPoint Presentation</vt:lpstr>
      <vt:lpstr>PowerPoint Presentation</vt:lpstr>
      <vt:lpstr>PowerPoint Presentation</vt:lpstr>
      <vt:lpstr>Phase 4 Database Integration Testing  GUI Styling and Visual Appeal</vt:lpstr>
      <vt:lpstr>Objectives</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David Winter</dc:creator>
  <cp:lastModifiedBy>David Winter</cp:lastModifiedBy>
  <cp:revision>23</cp:revision>
  <dcterms:created xsi:type="dcterms:W3CDTF">2025-02-02T01:45:31Z</dcterms:created>
  <dcterms:modified xsi:type="dcterms:W3CDTF">2025-02-17T02:17:10Z</dcterms:modified>
</cp:coreProperties>
</file>